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257" r:id="rId5"/>
    <p:sldId id="258" r:id="rId6"/>
    <p:sldId id="269" r:id="rId7"/>
    <p:sldId id="262" r:id="rId8"/>
    <p:sldId id="264" r:id="rId9"/>
    <p:sldId id="266" r:id="rId10"/>
    <p:sldId id="268" r:id="rId11"/>
    <p:sldId id="271" r:id="rId12"/>
    <p:sldId id="270" r:id="rId13"/>
    <p:sldId id="261" r:id="rId14"/>
    <p:sldId id="272" r:id="rId15"/>
    <p:sldId id="273" r:id="rId16"/>
    <p:sldId id="274" r:id="rId17"/>
    <p:sldId id="276" r:id="rId18"/>
    <p:sldId id="275" r:id="rId19"/>
    <p:sldId id="337" r:id="rId20"/>
    <p:sldId id="278" r:id="rId21"/>
    <p:sldId id="338" r:id="rId22"/>
    <p:sldId id="339" r:id="rId23"/>
    <p:sldId id="340" r:id="rId24"/>
    <p:sldId id="341" r:id="rId25"/>
    <p:sldId id="342" r:id="rId26"/>
    <p:sldId id="343" r:id="rId27"/>
    <p:sldId id="344" r:id="rId28"/>
    <p:sldId id="345" r:id="rId29"/>
    <p:sldId id="347" r:id="rId30"/>
    <p:sldId id="349" r:id="rId31"/>
    <p:sldId id="346" r:id="rId32"/>
    <p:sldId id="352" r:id="rId33"/>
    <p:sldId id="353" r:id="rId34"/>
    <p:sldId id="348" r:id="rId35"/>
    <p:sldId id="354" r:id="rId36"/>
    <p:sldId id="309" r:id="rId37"/>
    <p:sldId id="350" r:id="rId38"/>
    <p:sldId id="351" r:id="rId39"/>
    <p:sldId id="355" r:id="rId40"/>
    <p:sldId id="307" r:id="rId41"/>
    <p:sldId id="356" r:id="rId42"/>
    <p:sldId id="312" r:id="rId43"/>
    <p:sldId id="357" r:id="rId44"/>
    <p:sldId id="360" r:id="rId45"/>
    <p:sldId id="358" r:id="rId46"/>
    <p:sldId id="359" r:id="rId47"/>
    <p:sldId id="361" r:id="rId48"/>
    <p:sldId id="36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70" d="100"/>
          <a:sy n="70" d="100"/>
        </p:scale>
        <p:origin x="7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9C17EA-A37F-4E3D-8FD7-5B66FB6953E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1564466-DC4A-4FDF-9533-73F5C2DF1769}">
      <dgm:prSet phldrT="[Text]"/>
      <dgm:spPr/>
      <dgm:t>
        <a:bodyPr/>
        <a:lstStyle/>
        <a:p>
          <a:r>
            <a:rPr lang="en-US" b="1" dirty="0"/>
            <a:t>Electric Motors</a:t>
          </a:r>
        </a:p>
      </dgm:t>
    </dgm:pt>
    <dgm:pt modelId="{02D37F28-4E81-4E78-9EB6-C60EB61FEEAA}" type="parTrans" cxnId="{5F1B4381-023B-48CD-A64E-240C2D855D72}">
      <dgm:prSet/>
      <dgm:spPr/>
      <dgm:t>
        <a:bodyPr/>
        <a:lstStyle/>
        <a:p>
          <a:endParaRPr lang="en-US" b="1"/>
        </a:p>
      </dgm:t>
    </dgm:pt>
    <dgm:pt modelId="{DC776877-0B3E-4ACC-A638-E2A770252D07}" type="sibTrans" cxnId="{5F1B4381-023B-48CD-A64E-240C2D855D72}">
      <dgm:prSet/>
      <dgm:spPr/>
      <dgm:t>
        <a:bodyPr/>
        <a:lstStyle/>
        <a:p>
          <a:endParaRPr lang="en-US" b="1"/>
        </a:p>
      </dgm:t>
    </dgm:pt>
    <dgm:pt modelId="{A0630585-DD36-4A0C-ABD5-A045BEC5CAE8}">
      <dgm:prSet phldrT="[Text]"/>
      <dgm:spPr/>
      <dgm:t>
        <a:bodyPr/>
        <a:lstStyle/>
        <a:p>
          <a:r>
            <a:rPr lang="en-US" b="1" dirty="0"/>
            <a:t>DC Motors</a:t>
          </a:r>
        </a:p>
      </dgm:t>
    </dgm:pt>
    <dgm:pt modelId="{82C8B76E-DAF9-4626-A986-345765DBFEA2}" type="parTrans" cxnId="{D6E0EB38-3E45-4005-84A6-5CD31406F4E4}">
      <dgm:prSet/>
      <dgm:spPr/>
      <dgm:t>
        <a:bodyPr/>
        <a:lstStyle/>
        <a:p>
          <a:endParaRPr lang="en-US" b="1"/>
        </a:p>
      </dgm:t>
    </dgm:pt>
    <dgm:pt modelId="{5FD1551C-EE70-4000-BF96-C113415422BE}" type="sibTrans" cxnId="{D6E0EB38-3E45-4005-84A6-5CD31406F4E4}">
      <dgm:prSet/>
      <dgm:spPr/>
      <dgm:t>
        <a:bodyPr/>
        <a:lstStyle/>
        <a:p>
          <a:endParaRPr lang="en-US" b="1"/>
        </a:p>
      </dgm:t>
    </dgm:pt>
    <dgm:pt modelId="{F5EF2AA5-8695-47E1-A739-3D96CA9680D8}">
      <dgm:prSet phldrT="[Text]"/>
      <dgm:spPr/>
      <dgm:t>
        <a:bodyPr/>
        <a:lstStyle/>
        <a:p>
          <a:r>
            <a:rPr lang="en-US" b="1" dirty="0"/>
            <a:t>AC motors</a:t>
          </a:r>
        </a:p>
      </dgm:t>
    </dgm:pt>
    <dgm:pt modelId="{914476E7-6F71-4DBD-BD5D-EFE311A2C78E}" type="parTrans" cxnId="{3CA984BE-503E-45EC-AF0C-B38CCBB652E8}">
      <dgm:prSet/>
      <dgm:spPr/>
      <dgm:t>
        <a:bodyPr/>
        <a:lstStyle/>
        <a:p>
          <a:endParaRPr lang="en-US" b="1"/>
        </a:p>
      </dgm:t>
    </dgm:pt>
    <dgm:pt modelId="{D930820B-5509-4EA3-A244-BF5EC7C2D922}" type="sibTrans" cxnId="{3CA984BE-503E-45EC-AF0C-B38CCBB652E8}">
      <dgm:prSet/>
      <dgm:spPr/>
      <dgm:t>
        <a:bodyPr/>
        <a:lstStyle/>
        <a:p>
          <a:endParaRPr lang="en-US" b="1"/>
        </a:p>
      </dgm:t>
    </dgm:pt>
    <dgm:pt modelId="{11BE2813-86EC-4240-BCF9-E04EF9F37A02}">
      <dgm:prSet phldrT="[Text]"/>
      <dgm:spPr/>
      <dgm:t>
        <a:bodyPr/>
        <a:lstStyle/>
        <a:p>
          <a:r>
            <a:rPr lang="en-US" b="1" dirty="0"/>
            <a:t>Special motors</a:t>
          </a:r>
        </a:p>
      </dgm:t>
    </dgm:pt>
    <dgm:pt modelId="{A5B25F66-F118-4B6D-8599-3CBAEC14BF78}" type="parTrans" cxnId="{26D95AC6-94BD-44CC-9BF3-AC5FECE52DFE}">
      <dgm:prSet/>
      <dgm:spPr/>
      <dgm:t>
        <a:bodyPr/>
        <a:lstStyle/>
        <a:p>
          <a:endParaRPr lang="en-US" b="1"/>
        </a:p>
      </dgm:t>
    </dgm:pt>
    <dgm:pt modelId="{FC0A65EC-587D-47AA-9719-13CCA2D5B30F}" type="sibTrans" cxnId="{26D95AC6-94BD-44CC-9BF3-AC5FECE52DFE}">
      <dgm:prSet/>
      <dgm:spPr/>
      <dgm:t>
        <a:bodyPr/>
        <a:lstStyle/>
        <a:p>
          <a:endParaRPr lang="en-US" b="1"/>
        </a:p>
      </dgm:t>
    </dgm:pt>
    <dgm:pt modelId="{AA98A127-D135-4BCE-80A7-7FB261D2679B}">
      <dgm:prSet/>
      <dgm:spPr/>
      <dgm:t>
        <a:bodyPr/>
        <a:lstStyle/>
        <a:p>
          <a:r>
            <a:rPr lang="en-US" b="1" dirty="0"/>
            <a:t>DC Shunt motor</a:t>
          </a:r>
        </a:p>
      </dgm:t>
    </dgm:pt>
    <dgm:pt modelId="{F26C8CC2-5D27-4E1B-B4C2-E383807808D5}" type="parTrans" cxnId="{8313BB9E-8CC7-4BCF-89D9-C548991AD86E}">
      <dgm:prSet/>
      <dgm:spPr/>
      <dgm:t>
        <a:bodyPr/>
        <a:lstStyle/>
        <a:p>
          <a:endParaRPr lang="en-US" b="1"/>
        </a:p>
      </dgm:t>
    </dgm:pt>
    <dgm:pt modelId="{3E98DD4C-A30C-4404-AD67-392B9D08BE8E}" type="sibTrans" cxnId="{8313BB9E-8CC7-4BCF-89D9-C548991AD86E}">
      <dgm:prSet/>
      <dgm:spPr/>
      <dgm:t>
        <a:bodyPr/>
        <a:lstStyle/>
        <a:p>
          <a:endParaRPr lang="en-US" b="1"/>
        </a:p>
      </dgm:t>
    </dgm:pt>
    <dgm:pt modelId="{E336CBCD-D924-42E8-95E0-6CCB8CF74B74}">
      <dgm:prSet/>
      <dgm:spPr/>
      <dgm:t>
        <a:bodyPr/>
        <a:lstStyle/>
        <a:p>
          <a:r>
            <a:rPr lang="en-US" b="1" dirty="0"/>
            <a:t>DC Series motor</a:t>
          </a:r>
        </a:p>
      </dgm:t>
    </dgm:pt>
    <dgm:pt modelId="{97672DA7-7740-4B12-9B1F-FB5362D617CA}" type="parTrans" cxnId="{2EB93FFD-0FC2-4632-98B2-C1471521E6FF}">
      <dgm:prSet/>
      <dgm:spPr/>
      <dgm:t>
        <a:bodyPr/>
        <a:lstStyle/>
        <a:p>
          <a:endParaRPr lang="en-US" b="1"/>
        </a:p>
      </dgm:t>
    </dgm:pt>
    <dgm:pt modelId="{9197DD3A-798E-41C8-9AF1-BEF65FE6D6E3}" type="sibTrans" cxnId="{2EB93FFD-0FC2-4632-98B2-C1471521E6FF}">
      <dgm:prSet/>
      <dgm:spPr/>
      <dgm:t>
        <a:bodyPr/>
        <a:lstStyle/>
        <a:p>
          <a:endParaRPr lang="en-US" b="1"/>
        </a:p>
      </dgm:t>
    </dgm:pt>
    <dgm:pt modelId="{FA00C2E6-3AC8-4284-9C59-1ED80B727528}">
      <dgm:prSet/>
      <dgm:spPr/>
      <dgm:t>
        <a:bodyPr/>
        <a:lstStyle/>
        <a:p>
          <a:r>
            <a:rPr lang="en-US" b="1" dirty="0"/>
            <a:t>DC compound motor</a:t>
          </a:r>
        </a:p>
      </dgm:t>
    </dgm:pt>
    <dgm:pt modelId="{52311E01-ACD2-4FE0-AFA8-FDA8EC5A73A7}" type="parTrans" cxnId="{E08E9ECD-1CBA-4763-94A5-CF08771BB192}">
      <dgm:prSet/>
      <dgm:spPr/>
      <dgm:t>
        <a:bodyPr/>
        <a:lstStyle/>
        <a:p>
          <a:endParaRPr lang="en-US" b="1"/>
        </a:p>
      </dgm:t>
    </dgm:pt>
    <dgm:pt modelId="{CE465873-E3BF-4545-9F90-BAF9AA497FB2}" type="sibTrans" cxnId="{E08E9ECD-1CBA-4763-94A5-CF08771BB192}">
      <dgm:prSet/>
      <dgm:spPr/>
      <dgm:t>
        <a:bodyPr/>
        <a:lstStyle/>
        <a:p>
          <a:endParaRPr lang="en-US" b="1"/>
        </a:p>
      </dgm:t>
    </dgm:pt>
    <dgm:pt modelId="{C2D4A227-F6AD-40B4-A1EF-230853B5E4DC}">
      <dgm:prSet/>
      <dgm:spPr/>
      <dgm:t>
        <a:bodyPr/>
        <a:lstStyle/>
        <a:p>
          <a:r>
            <a:rPr lang="en-US" b="1" dirty="0"/>
            <a:t>Permanent magnet dc motor</a:t>
          </a:r>
        </a:p>
      </dgm:t>
    </dgm:pt>
    <dgm:pt modelId="{C1D85E57-0908-4391-9593-5694EE8FCED7}" type="parTrans" cxnId="{5F7F5C11-375E-4A44-ACE0-12A5AFDEE3FD}">
      <dgm:prSet/>
      <dgm:spPr/>
      <dgm:t>
        <a:bodyPr/>
        <a:lstStyle/>
        <a:p>
          <a:endParaRPr lang="en-US" b="1"/>
        </a:p>
      </dgm:t>
    </dgm:pt>
    <dgm:pt modelId="{5106F52A-61F9-41CE-9827-1DFAA4EF0555}" type="sibTrans" cxnId="{5F7F5C11-375E-4A44-ACE0-12A5AFDEE3FD}">
      <dgm:prSet/>
      <dgm:spPr/>
      <dgm:t>
        <a:bodyPr/>
        <a:lstStyle/>
        <a:p>
          <a:endParaRPr lang="en-US" b="1"/>
        </a:p>
      </dgm:t>
    </dgm:pt>
    <dgm:pt modelId="{3476018C-4D65-400D-981E-F99DFBE54C90}">
      <dgm:prSet/>
      <dgm:spPr/>
      <dgm:t>
        <a:bodyPr/>
        <a:lstStyle/>
        <a:p>
          <a:r>
            <a:rPr lang="en-US" b="1" dirty="0"/>
            <a:t>Single phase induction motor </a:t>
          </a:r>
        </a:p>
      </dgm:t>
    </dgm:pt>
    <dgm:pt modelId="{FEA0B3D0-FDC3-4C8D-B0EC-2BE43E8B8752}" type="parTrans" cxnId="{F6020071-2A5D-41B9-9730-1E35B9D7C6C9}">
      <dgm:prSet/>
      <dgm:spPr/>
      <dgm:t>
        <a:bodyPr/>
        <a:lstStyle/>
        <a:p>
          <a:endParaRPr lang="en-US" b="1"/>
        </a:p>
      </dgm:t>
    </dgm:pt>
    <dgm:pt modelId="{7FA28565-FCF3-4EA9-8479-B93BA08FCE9F}" type="sibTrans" cxnId="{F6020071-2A5D-41B9-9730-1E35B9D7C6C9}">
      <dgm:prSet/>
      <dgm:spPr/>
      <dgm:t>
        <a:bodyPr/>
        <a:lstStyle/>
        <a:p>
          <a:endParaRPr lang="en-US" b="1"/>
        </a:p>
      </dgm:t>
    </dgm:pt>
    <dgm:pt modelId="{5F950E03-6E32-4757-B8FE-5AE04FB330F0}">
      <dgm:prSet/>
      <dgm:spPr/>
      <dgm:t>
        <a:bodyPr/>
        <a:lstStyle/>
        <a:p>
          <a:r>
            <a:rPr lang="en-US" b="1" dirty="0"/>
            <a:t>Three phase induction motor</a:t>
          </a:r>
        </a:p>
      </dgm:t>
    </dgm:pt>
    <dgm:pt modelId="{F74259DF-D263-416B-8035-84B17E726283}" type="parTrans" cxnId="{EFB2E26D-8E2A-4C38-AC38-D4C225DA4490}">
      <dgm:prSet/>
      <dgm:spPr/>
      <dgm:t>
        <a:bodyPr/>
        <a:lstStyle/>
        <a:p>
          <a:endParaRPr lang="en-US" b="1"/>
        </a:p>
      </dgm:t>
    </dgm:pt>
    <dgm:pt modelId="{3913DDC0-546D-4A78-AECC-98A84214888C}" type="sibTrans" cxnId="{EFB2E26D-8E2A-4C38-AC38-D4C225DA4490}">
      <dgm:prSet/>
      <dgm:spPr/>
      <dgm:t>
        <a:bodyPr/>
        <a:lstStyle/>
        <a:p>
          <a:endParaRPr lang="en-US" b="1"/>
        </a:p>
      </dgm:t>
    </dgm:pt>
    <dgm:pt modelId="{86EC64F7-3191-43FD-A422-F3C7360ECF78}">
      <dgm:prSet/>
      <dgm:spPr/>
      <dgm:t>
        <a:bodyPr/>
        <a:lstStyle/>
        <a:p>
          <a:r>
            <a:rPr lang="en-US" b="1" dirty="0"/>
            <a:t>Synchronous motor</a:t>
          </a:r>
        </a:p>
      </dgm:t>
    </dgm:pt>
    <dgm:pt modelId="{D4C7E732-F134-4B5F-8610-0DED5E339BEA}" type="parTrans" cxnId="{1737C913-BA5F-4444-916E-4D49ABA08789}">
      <dgm:prSet/>
      <dgm:spPr/>
      <dgm:t>
        <a:bodyPr/>
        <a:lstStyle/>
        <a:p>
          <a:endParaRPr lang="en-US" b="1"/>
        </a:p>
      </dgm:t>
    </dgm:pt>
    <dgm:pt modelId="{574C58BE-EB4E-44A3-AFE1-65616B1FC86D}" type="sibTrans" cxnId="{1737C913-BA5F-4444-916E-4D49ABA08789}">
      <dgm:prSet/>
      <dgm:spPr/>
      <dgm:t>
        <a:bodyPr/>
        <a:lstStyle/>
        <a:p>
          <a:endParaRPr lang="en-US" b="1"/>
        </a:p>
      </dgm:t>
    </dgm:pt>
    <dgm:pt modelId="{23929972-C7DE-4CB6-BBD2-BF205536C297}">
      <dgm:prSet/>
      <dgm:spPr/>
      <dgm:t>
        <a:bodyPr/>
        <a:lstStyle/>
        <a:p>
          <a:r>
            <a:rPr lang="en-US" b="1" dirty="0"/>
            <a:t>BLDC motor</a:t>
          </a:r>
        </a:p>
      </dgm:t>
    </dgm:pt>
    <dgm:pt modelId="{7089EDBC-F3FD-4313-946A-80032FEB1CD1}" type="parTrans" cxnId="{2C12C49D-9456-4C4C-B029-E728B3FE74F8}">
      <dgm:prSet/>
      <dgm:spPr/>
      <dgm:t>
        <a:bodyPr/>
        <a:lstStyle/>
        <a:p>
          <a:endParaRPr lang="en-US" b="1"/>
        </a:p>
      </dgm:t>
    </dgm:pt>
    <dgm:pt modelId="{3DA4A175-21C4-4068-965F-344B4A36E9FA}" type="sibTrans" cxnId="{2C12C49D-9456-4C4C-B029-E728B3FE74F8}">
      <dgm:prSet/>
      <dgm:spPr/>
      <dgm:t>
        <a:bodyPr/>
        <a:lstStyle/>
        <a:p>
          <a:endParaRPr lang="en-US" b="1"/>
        </a:p>
      </dgm:t>
    </dgm:pt>
    <dgm:pt modelId="{7EAE2A3D-A697-407F-B6B9-8469360BB701}">
      <dgm:prSet/>
      <dgm:spPr/>
      <dgm:t>
        <a:bodyPr/>
        <a:lstStyle/>
        <a:p>
          <a:r>
            <a:rPr lang="en-US" b="1" dirty="0"/>
            <a:t>Stepper motor</a:t>
          </a:r>
        </a:p>
      </dgm:t>
    </dgm:pt>
    <dgm:pt modelId="{B6CD7172-7D12-40FD-914A-06B6F4ED5861}" type="parTrans" cxnId="{E2A6274B-3E72-4685-B198-3FD52FA69B7B}">
      <dgm:prSet/>
      <dgm:spPr/>
      <dgm:t>
        <a:bodyPr/>
        <a:lstStyle/>
        <a:p>
          <a:endParaRPr lang="en-US" b="1"/>
        </a:p>
      </dgm:t>
    </dgm:pt>
    <dgm:pt modelId="{E1A19A43-2FF7-4E92-B440-AB64EE5BD70C}" type="sibTrans" cxnId="{E2A6274B-3E72-4685-B198-3FD52FA69B7B}">
      <dgm:prSet/>
      <dgm:spPr/>
      <dgm:t>
        <a:bodyPr/>
        <a:lstStyle/>
        <a:p>
          <a:endParaRPr lang="en-US" b="1"/>
        </a:p>
      </dgm:t>
    </dgm:pt>
    <dgm:pt modelId="{66415337-0FA2-407C-A9AC-B9CAA7E15500}">
      <dgm:prSet/>
      <dgm:spPr/>
      <dgm:t>
        <a:bodyPr/>
        <a:lstStyle/>
        <a:p>
          <a:r>
            <a:rPr lang="en-US" b="1" dirty="0"/>
            <a:t>Universal motor</a:t>
          </a:r>
        </a:p>
      </dgm:t>
    </dgm:pt>
    <dgm:pt modelId="{36D76EE9-5A60-415E-B06C-E6ECAE72CEB1}" type="parTrans" cxnId="{8BFEF7CB-38B8-4F5D-BFE9-2617324BE552}">
      <dgm:prSet/>
      <dgm:spPr/>
      <dgm:t>
        <a:bodyPr/>
        <a:lstStyle/>
        <a:p>
          <a:endParaRPr lang="en-US" b="1"/>
        </a:p>
      </dgm:t>
    </dgm:pt>
    <dgm:pt modelId="{CA3AA997-3544-468F-8365-D979688B7E51}" type="sibTrans" cxnId="{8BFEF7CB-38B8-4F5D-BFE9-2617324BE552}">
      <dgm:prSet/>
      <dgm:spPr/>
      <dgm:t>
        <a:bodyPr/>
        <a:lstStyle/>
        <a:p>
          <a:endParaRPr lang="en-US" b="1"/>
        </a:p>
      </dgm:t>
    </dgm:pt>
    <dgm:pt modelId="{C14A1BDE-BFBB-487C-AE9A-73E8FFD0C878}">
      <dgm:prSet/>
      <dgm:spPr/>
      <dgm:t>
        <a:bodyPr/>
        <a:lstStyle/>
        <a:p>
          <a:r>
            <a:rPr lang="en-US" b="1" dirty="0"/>
            <a:t>Linear motor</a:t>
          </a:r>
        </a:p>
      </dgm:t>
    </dgm:pt>
    <dgm:pt modelId="{55EB72B2-3331-4E93-B0D9-E8F3A0C99702}" type="parTrans" cxnId="{852C8767-59F9-4ABE-8CF8-DAB46A98AF03}">
      <dgm:prSet/>
      <dgm:spPr/>
      <dgm:t>
        <a:bodyPr/>
        <a:lstStyle/>
        <a:p>
          <a:endParaRPr lang="en-US" b="1"/>
        </a:p>
      </dgm:t>
    </dgm:pt>
    <dgm:pt modelId="{F7ECE80C-D894-494C-81F1-DC6A5957F846}" type="sibTrans" cxnId="{852C8767-59F9-4ABE-8CF8-DAB46A98AF03}">
      <dgm:prSet/>
      <dgm:spPr/>
      <dgm:t>
        <a:bodyPr/>
        <a:lstStyle/>
        <a:p>
          <a:endParaRPr lang="en-US" b="1"/>
        </a:p>
      </dgm:t>
    </dgm:pt>
    <dgm:pt modelId="{9FEE41D1-A994-478E-8C0B-0A4D1CBC8B7B}">
      <dgm:prSet/>
      <dgm:spPr/>
      <dgm:t>
        <a:bodyPr/>
        <a:lstStyle/>
        <a:p>
          <a:r>
            <a:rPr lang="en-US" b="1" dirty="0"/>
            <a:t>Servo motor</a:t>
          </a:r>
        </a:p>
      </dgm:t>
    </dgm:pt>
    <dgm:pt modelId="{8FF73F61-6E49-4410-AD41-C1AF6EAEEB62}" type="parTrans" cxnId="{819D65C4-8810-441B-A710-6DFC5962E697}">
      <dgm:prSet/>
      <dgm:spPr/>
      <dgm:t>
        <a:bodyPr/>
        <a:lstStyle/>
        <a:p>
          <a:endParaRPr lang="en-US" b="1"/>
        </a:p>
      </dgm:t>
    </dgm:pt>
    <dgm:pt modelId="{669AAE48-BCE2-4FA0-8CEA-A9AA1C573FE5}" type="sibTrans" cxnId="{819D65C4-8810-441B-A710-6DFC5962E697}">
      <dgm:prSet/>
      <dgm:spPr/>
      <dgm:t>
        <a:bodyPr/>
        <a:lstStyle/>
        <a:p>
          <a:endParaRPr lang="en-US" b="1"/>
        </a:p>
      </dgm:t>
    </dgm:pt>
    <dgm:pt modelId="{CA733EC6-FDF7-4CFF-B9B7-5094CAA1A0C3}" type="pres">
      <dgm:prSet presAssocID="{059C17EA-A37F-4E3D-8FD7-5B66FB6953EF}" presName="hierChild1" presStyleCnt="0">
        <dgm:presLayoutVars>
          <dgm:orgChart val="1"/>
          <dgm:chPref val="1"/>
          <dgm:dir/>
          <dgm:animOne val="branch"/>
          <dgm:animLvl val="lvl"/>
          <dgm:resizeHandles/>
        </dgm:presLayoutVars>
      </dgm:prSet>
      <dgm:spPr/>
    </dgm:pt>
    <dgm:pt modelId="{7F8736F6-6953-4C99-AA88-18A3087D7A14}" type="pres">
      <dgm:prSet presAssocID="{F1564466-DC4A-4FDF-9533-73F5C2DF1769}" presName="hierRoot1" presStyleCnt="0">
        <dgm:presLayoutVars>
          <dgm:hierBranch val="init"/>
        </dgm:presLayoutVars>
      </dgm:prSet>
      <dgm:spPr/>
    </dgm:pt>
    <dgm:pt modelId="{086111D6-18E0-4436-AAD1-C667EA962E8A}" type="pres">
      <dgm:prSet presAssocID="{F1564466-DC4A-4FDF-9533-73F5C2DF1769}" presName="rootComposite1" presStyleCnt="0"/>
      <dgm:spPr/>
    </dgm:pt>
    <dgm:pt modelId="{7BD347A1-88A9-42B1-9DC9-F6A3C47B9946}" type="pres">
      <dgm:prSet presAssocID="{F1564466-DC4A-4FDF-9533-73F5C2DF1769}" presName="rootText1" presStyleLbl="node0" presStyleIdx="0" presStyleCnt="1">
        <dgm:presLayoutVars>
          <dgm:chPref val="3"/>
        </dgm:presLayoutVars>
      </dgm:prSet>
      <dgm:spPr/>
    </dgm:pt>
    <dgm:pt modelId="{FB1F8B8F-FC06-467C-9CDF-A5E4AE8700B0}" type="pres">
      <dgm:prSet presAssocID="{F1564466-DC4A-4FDF-9533-73F5C2DF1769}" presName="rootConnector1" presStyleLbl="node1" presStyleIdx="0" presStyleCnt="0"/>
      <dgm:spPr/>
    </dgm:pt>
    <dgm:pt modelId="{7F3FB38D-5E97-4D20-BD24-D6B3C63D3BDC}" type="pres">
      <dgm:prSet presAssocID="{F1564466-DC4A-4FDF-9533-73F5C2DF1769}" presName="hierChild2" presStyleCnt="0"/>
      <dgm:spPr/>
    </dgm:pt>
    <dgm:pt modelId="{3E9298A0-1631-41DC-8B47-2E9DEBF23CE9}" type="pres">
      <dgm:prSet presAssocID="{82C8B76E-DAF9-4626-A986-345765DBFEA2}" presName="Name37" presStyleLbl="parChTrans1D2" presStyleIdx="0" presStyleCnt="3"/>
      <dgm:spPr/>
    </dgm:pt>
    <dgm:pt modelId="{7EE89DC5-4483-415B-A5C3-A13CCB0260A1}" type="pres">
      <dgm:prSet presAssocID="{A0630585-DD36-4A0C-ABD5-A045BEC5CAE8}" presName="hierRoot2" presStyleCnt="0">
        <dgm:presLayoutVars>
          <dgm:hierBranch val="init"/>
        </dgm:presLayoutVars>
      </dgm:prSet>
      <dgm:spPr/>
    </dgm:pt>
    <dgm:pt modelId="{EAEE71AB-6605-4F84-A116-3AD2EA231224}" type="pres">
      <dgm:prSet presAssocID="{A0630585-DD36-4A0C-ABD5-A045BEC5CAE8}" presName="rootComposite" presStyleCnt="0"/>
      <dgm:spPr/>
    </dgm:pt>
    <dgm:pt modelId="{E530062F-7B43-4067-A795-928411AB94F2}" type="pres">
      <dgm:prSet presAssocID="{A0630585-DD36-4A0C-ABD5-A045BEC5CAE8}" presName="rootText" presStyleLbl="node2" presStyleIdx="0" presStyleCnt="3" custScaleX="219263">
        <dgm:presLayoutVars>
          <dgm:chPref val="3"/>
        </dgm:presLayoutVars>
      </dgm:prSet>
      <dgm:spPr/>
    </dgm:pt>
    <dgm:pt modelId="{B2A0BF63-FBD9-4064-97B7-67D2BA324BAA}" type="pres">
      <dgm:prSet presAssocID="{A0630585-DD36-4A0C-ABD5-A045BEC5CAE8}" presName="rootConnector" presStyleLbl="node2" presStyleIdx="0" presStyleCnt="3"/>
      <dgm:spPr/>
    </dgm:pt>
    <dgm:pt modelId="{83E1B743-CC10-4F6E-A894-53A896EF56B2}" type="pres">
      <dgm:prSet presAssocID="{A0630585-DD36-4A0C-ABD5-A045BEC5CAE8}" presName="hierChild4" presStyleCnt="0"/>
      <dgm:spPr/>
    </dgm:pt>
    <dgm:pt modelId="{6DC9290F-C6E4-487A-BB20-E11C5C3E44F4}" type="pres">
      <dgm:prSet presAssocID="{F26C8CC2-5D27-4E1B-B4C2-E383807808D5}" presName="Name37" presStyleLbl="parChTrans1D3" presStyleIdx="0" presStyleCnt="12"/>
      <dgm:spPr/>
    </dgm:pt>
    <dgm:pt modelId="{4B749B1A-EF93-41F0-B8DA-E2791249A393}" type="pres">
      <dgm:prSet presAssocID="{AA98A127-D135-4BCE-80A7-7FB261D2679B}" presName="hierRoot2" presStyleCnt="0">
        <dgm:presLayoutVars>
          <dgm:hierBranch val="init"/>
        </dgm:presLayoutVars>
      </dgm:prSet>
      <dgm:spPr/>
    </dgm:pt>
    <dgm:pt modelId="{941D2290-A073-4EF9-8A0A-41622EDBB93E}" type="pres">
      <dgm:prSet presAssocID="{AA98A127-D135-4BCE-80A7-7FB261D2679B}" presName="rootComposite" presStyleCnt="0"/>
      <dgm:spPr/>
    </dgm:pt>
    <dgm:pt modelId="{68C48744-197E-492C-87E6-080C422C1960}" type="pres">
      <dgm:prSet presAssocID="{AA98A127-D135-4BCE-80A7-7FB261D2679B}" presName="rootText" presStyleLbl="node3" presStyleIdx="0" presStyleCnt="12" custScaleX="152427">
        <dgm:presLayoutVars>
          <dgm:chPref val="3"/>
        </dgm:presLayoutVars>
      </dgm:prSet>
      <dgm:spPr/>
    </dgm:pt>
    <dgm:pt modelId="{6E8D7D20-7368-497A-9085-F63084960300}" type="pres">
      <dgm:prSet presAssocID="{AA98A127-D135-4BCE-80A7-7FB261D2679B}" presName="rootConnector" presStyleLbl="node3" presStyleIdx="0" presStyleCnt="12"/>
      <dgm:spPr/>
    </dgm:pt>
    <dgm:pt modelId="{0152EC92-F280-422F-BCD5-27237914671C}" type="pres">
      <dgm:prSet presAssocID="{AA98A127-D135-4BCE-80A7-7FB261D2679B}" presName="hierChild4" presStyleCnt="0"/>
      <dgm:spPr/>
    </dgm:pt>
    <dgm:pt modelId="{9DB23E94-6E19-42A1-A07D-221EBA181B7C}" type="pres">
      <dgm:prSet presAssocID="{AA98A127-D135-4BCE-80A7-7FB261D2679B}" presName="hierChild5" presStyleCnt="0"/>
      <dgm:spPr/>
    </dgm:pt>
    <dgm:pt modelId="{AEB88DEC-9B4C-4540-BED0-632D3E1898A3}" type="pres">
      <dgm:prSet presAssocID="{97672DA7-7740-4B12-9B1F-FB5362D617CA}" presName="Name37" presStyleLbl="parChTrans1D3" presStyleIdx="1" presStyleCnt="12"/>
      <dgm:spPr/>
    </dgm:pt>
    <dgm:pt modelId="{F7684809-844C-4AE8-9A42-C63F23F87744}" type="pres">
      <dgm:prSet presAssocID="{E336CBCD-D924-42E8-95E0-6CCB8CF74B74}" presName="hierRoot2" presStyleCnt="0">
        <dgm:presLayoutVars>
          <dgm:hierBranch val="init"/>
        </dgm:presLayoutVars>
      </dgm:prSet>
      <dgm:spPr/>
    </dgm:pt>
    <dgm:pt modelId="{BBF44085-F246-4B0C-B8CE-AFDE92E93A68}" type="pres">
      <dgm:prSet presAssocID="{E336CBCD-D924-42E8-95E0-6CCB8CF74B74}" presName="rootComposite" presStyleCnt="0"/>
      <dgm:spPr/>
    </dgm:pt>
    <dgm:pt modelId="{B99C4D82-4378-4401-9A3F-084DB334AF50}" type="pres">
      <dgm:prSet presAssocID="{E336CBCD-D924-42E8-95E0-6CCB8CF74B74}" presName="rootText" presStyleLbl="node3" presStyleIdx="1" presStyleCnt="12" custScaleX="152427">
        <dgm:presLayoutVars>
          <dgm:chPref val="3"/>
        </dgm:presLayoutVars>
      </dgm:prSet>
      <dgm:spPr/>
    </dgm:pt>
    <dgm:pt modelId="{67649C22-D649-4DE3-8114-D0D9537CB603}" type="pres">
      <dgm:prSet presAssocID="{E336CBCD-D924-42E8-95E0-6CCB8CF74B74}" presName="rootConnector" presStyleLbl="node3" presStyleIdx="1" presStyleCnt="12"/>
      <dgm:spPr/>
    </dgm:pt>
    <dgm:pt modelId="{CCA1F646-9405-45C5-BD35-1F65C163951C}" type="pres">
      <dgm:prSet presAssocID="{E336CBCD-D924-42E8-95E0-6CCB8CF74B74}" presName="hierChild4" presStyleCnt="0"/>
      <dgm:spPr/>
    </dgm:pt>
    <dgm:pt modelId="{E70971DC-6CEA-45F0-906C-B1449434C7C4}" type="pres">
      <dgm:prSet presAssocID="{E336CBCD-D924-42E8-95E0-6CCB8CF74B74}" presName="hierChild5" presStyleCnt="0"/>
      <dgm:spPr/>
    </dgm:pt>
    <dgm:pt modelId="{47875971-D818-41F9-9EAB-CF5711F0111E}" type="pres">
      <dgm:prSet presAssocID="{52311E01-ACD2-4FE0-AFA8-FDA8EC5A73A7}" presName="Name37" presStyleLbl="parChTrans1D3" presStyleIdx="2" presStyleCnt="12"/>
      <dgm:spPr/>
    </dgm:pt>
    <dgm:pt modelId="{8D747FEA-87C0-450F-87DB-FF6E79B91DE2}" type="pres">
      <dgm:prSet presAssocID="{FA00C2E6-3AC8-4284-9C59-1ED80B727528}" presName="hierRoot2" presStyleCnt="0">
        <dgm:presLayoutVars>
          <dgm:hierBranch val="init"/>
        </dgm:presLayoutVars>
      </dgm:prSet>
      <dgm:spPr/>
    </dgm:pt>
    <dgm:pt modelId="{A28A2FFB-EBB5-4619-8C87-A7278A6E1932}" type="pres">
      <dgm:prSet presAssocID="{FA00C2E6-3AC8-4284-9C59-1ED80B727528}" presName="rootComposite" presStyleCnt="0"/>
      <dgm:spPr/>
    </dgm:pt>
    <dgm:pt modelId="{01FA65EA-41B5-475A-94DD-9AF1FC63A292}" type="pres">
      <dgm:prSet presAssocID="{FA00C2E6-3AC8-4284-9C59-1ED80B727528}" presName="rootText" presStyleLbl="node3" presStyleIdx="2" presStyleCnt="12" custScaleX="152427">
        <dgm:presLayoutVars>
          <dgm:chPref val="3"/>
        </dgm:presLayoutVars>
      </dgm:prSet>
      <dgm:spPr/>
    </dgm:pt>
    <dgm:pt modelId="{C6BD8D45-F65C-4950-A71E-E0E6910029B2}" type="pres">
      <dgm:prSet presAssocID="{FA00C2E6-3AC8-4284-9C59-1ED80B727528}" presName="rootConnector" presStyleLbl="node3" presStyleIdx="2" presStyleCnt="12"/>
      <dgm:spPr/>
    </dgm:pt>
    <dgm:pt modelId="{4F3C86A9-B759-47DC-91AF-A6379A21719B}" type="pres">
      <dgm:prSet presAssocID="{FA00C2E6-3AC8-4284-9C59-1ED80B727528}" presName="hierChild4" presStyleCnt="0"/>
      <dgm:spPr/>
    </dgm:pt>
    <dgm:pt modelId="{D5945D25-93DD-4417-B139-CA04A3F6F78D}" type="pres">
      <dgm:prSet presAssocID="{FA00C2E6-3AC8-4284-9C59-1ED80B727528}" presName="hierChild5" presStyleCnt="0"/>
      <dgm:spPr/>
    </dgm:pt>
    <dgm:pt modelId="{7846B72C-5F17-4BF3-B142-4A3CD8125024}" type="pres">
      <dgm:prSet presAssocID="{C1D85E57-0908-4391-9593-5694EE8FCED7}" presName="Name37" presStyleLbl="parChTrans1D3" presStyleIdx="3" presStyleCnt="12"/>
      <dgm:spPr/>
    </dgm:pt>
    <dgm:pt modelId="{65D4BC32-9809-4807-93BE-E69C732AE0B0}" type="pres">
      <dgm:prSet presAssocID="{C2D4A227-F6AD-40B4-A1EF-230853B5E4DC}" presName="hierRoot2" presStyleCnt="0">
        <dgm:presLayoutVars>
          <dgm:hierBranch val="init"/>
        </dgm:presLayoutVars>
      </dgm:prSet>
      <dgm:spPr/>
    </dgm:pt>
    <dgm:pt modelId="{47B957BB-F3DF-47F1-8C4A-3417343C1224}" type="pres">
      <dgm:prSet presAssocID="{C2D4A227-F6AD-40B4-A1EF-230853B5E4DC}" presName="rootComposite" presStyleCnt="0"/>
      <dgm:spPr/>
    </dgm:pt>
    <dgm:pt modelId="{681A94E9-02AD-43E1-A7C1-2E4293A82374}" type="pres">
      <dgm:prSet presAssocID="{C2D4A227-F6AD-40B4-A1EF-230853B5E4DC}" presName="rootText" presStyleLbl="node3" presStyleIdx="3" presStyleCnt="12" custScaleX="152427">
        <dgm:presLayoutVars>
          <dgm:chPref val="3"/>
        </dgm:presLayoutVars>
      </dgm:prSet>
      <dgm:spPr/>
    </dgm:pt>
    <dgm:pt modelId="{B4E61056-D6E4-4E50-9DF1-2C33A924289E}" type="pres">
      <dgm:prSet presAssocID="{C2D4A227-F6AD-40B4-A1EF-230853B5E4DC}" presName="rootConnector" presStyleLbl="node3" presStyleIdx="3" presStyleCnt="12"/>
      <dgm:spPr/>
    </dgm:pt>
    <dgm:pt modelId="{C2BCD5AA-21CA-4D93-99D2-C89B23C6F094}" type="pres">
      <dgm:prSet presAssocID="{C2D4A227-F6AD-40B4-A1EF-230853B5E4DC}" presName="hierChild4" presStyleCnt="0"/>
      <dgm:spPr/>
    </dgm:pt>
    <dgm:pt modelId="{0D0FDC0B-60AF-41C8-A063-977801FF891E}" type="pres">
      <dgm:prSet presAssocID="{C2D4A227-F6AD-40B4-A1EF-230853B5E4DC}" presName="hierChild5" presStyleCnt="0"/>
      <dgm:spPr/>
    </dgm:pt>
    <dgm:pt modelId="{D31EDFE1-99B4-4634-931C-FBDAFE2BA1BB}" type="pres">
      <dgm:prSet presAssocID="{A0630585-DD36-4A0C-ABD5-A045BEC5CAE8}" presName="hierChild5" presStyleCnt="0"/>
      <dgm:spPr/>
    </dgm:pt>
    <dgm:pt modelId="{23AFF227-6C20-4ADA-8AAE-094C0EAF7F21}" type="pres">
      <dgm:prSet presAssocID="{914476E7-6F71-4DBD-BD5D-EFE311A2C78E}" presName="Name37" presStyleLbl="parChTrans1D2" presStyleIdx="1" presStyleCnt="3"/>
      <dgm:spPr/>
    </dgm:pt>
    <dgm:pt modelId="{E4094BD8-FE38-47F3-ADC3-549805D3C4B5}" type="pres">
      <dgm:prSet presAssocID="{F5EF2AA5-8695-47E1-A739-3D96CA9680D8}" presName="hierRoot2" presStyleCnt="0">
        <dgm:presLayoutVars>
          <dgm:hierBranch val="init"/>
        </dgm:presLayoutVars>
      </dgm:prSet>
      <dgm:spPr/>
    </dgm:pt>
    <dgm:pt modelId="{AFCB08CF-8ACA-4E26-8EB6-844A00311C05}" type="pres">
      <dgm:prSet presAssocID="{F5EF2AA5-8695-47E1-A739-3D96CA9680D8}" presName="rootComposite" presStyleCnt="0"/>
      <dgm:spPr/>
    </dgm:pt>
    <dgm:pt modelId="{9B3AFAB3-705C-41F7-AB6A-E8E748BC118E}" type="pres">
      <dgm:prSet presAssocID="{F5EF2AA5-8695-47E1-A739-3D96CA9680D8}" presName="rootText" presStyleLbl="node2" presStyleIdx="1" presStyleCnt="3" custScaleX="223809">
        <dgm:presLayoutVars>
          <dgm:chPref val="3"/>
        </dgm:presLayoutVars>
      </dgm:prSet>
      <dgm:spPr/>
    </dgm:pt>
    <dgm:pt modelId="{E222D790-B624-4BBF-A0F0-C412D9F16796}" type="pres">
      <dgm:prSet presAssocID="{F5EF2AA5-8695-47E1-A739-3D96CA9680D8}" presName="rootConnector" presStyleLbl="node2" presStyleIdx="1" presStyleCnt="3"/>
      <dgm:spPr/>
    </dgm:pt>
    <dgm:pt modelId="{6F1C5925-10EC-40B6-B36F-746F264DCCBA}" type="pres">
      <dgm:prSet presAssocID="{F5EF2AA5-8695-47E1-A739-3D96CA9680D8}" presName="hierChild4" presStyleCnt="0"/>
      <dgm:spPr/>
    </dgm:pt>
    <dgm:pt modelId="{04CF43E8-7ECC-4E14-A289-CA61A97E7169}" type="pres">
      <dgm:prSet presAssocID="{FEA0B3D0-FDC3-4C8D-B0EC-2BE43E8B8752}" presName="Name37" presStyleLbl="parChTrans1D3" presStyleIdx="4" presStyleCnt="12"/>
      <dgm:spPr/>
    </dgm:pt>
    <dgm:pt modelId="{A802233D-F3EF-40F5-A768-3D9E1F645190}" type="pres">
      <dgm:prSet presAssocID="{3476018C-4D65-400D-981E-F99DFBE54C90}" presName="hierRoot2" presStyleCnt="0">
        <dgm:presLayoutVars>
          <dgm:hierBranch val="init"/>
        </dgm:presLayoutVars>
      </dgm:prSet>
      <dgm:spPr/>
    </dgm:pt>
    <dgm:pt modelId="{D0E903A2-D4BB-4455-8241-010BB56A82BE}" type="pres">
      <dgm:prSet presAssocID="{3476018C-4D65-400D-981E-F99DFBE54C90}" presName="rootComposite" presStyleCnt="0"/>
      <dgm:spPr/>
    </dgm:pt>
    <dgm:pt modelId="{D05953CF-0AA7-44FC-820B-06CDEAD9370A}" type="pres">
      <dgm:prSet presAssocID="{3476018C-4D65-400D-981E-F99DFBE54C90}" presName="rootText" presStyleLbl="node3" presStyleIdx="4" presStyleCnt="12" custScaleX="152124">
        <dgm:presLayoutVars>
          <dgm:chPref val="3"/>
        </dgm:presLayoutVars>
      </dgm:prSet>
      <dgm:spPr/>
    </dgm:pt>
    <dgm:pt modelId="{EFC68DBD-360A-4B90-B87D-AFE50781E72B}" type="pres">
      <dgm:prSet presAssocID="{3476018C-4D65-400D-981E-F99DFBE54C90}" presName="rootConnector" presStyleLbl="node3" presStyleIdx="4" presStyleCnt="12"/>
      <dgm:spPr/>
    </dgm:pt>
    <dgm:pt modelId="{E5C8F05E-91FB-49F2-9268-019365099CD9}" type="pres">
      <dgm:prSet presAssocID="{3476018C-4D65-400D-981E-F99DFBE54C90}" presName="hierChild4" presStyleCnt="0"/>
      <dgm:spPr/>
    </dgm:pt>
    <dgm:pt modelId="{35F35AC6-6A63-4756-8916-CFF28973208A}" type="pres">
      <dgm:prSet presAssocID="{3476018C-4D65-400D-981E-F99DFBE54C90}" presName="hierChild5" presStyleCnt="0"/>
      <dgm:spPr/>
    </dgm:pt>
    <dgm:pt modelId="{29F10612-691D-416F-A01B-A4ECE761E179}" type="pres">
      <dgm:prSet presAssocID="{F74259DF-D263-416B-8035-84B17E726283}" presName="Name37" presStyleLbl="parChTrans1D3" presStyleIdx="5" presStyleCnt="12"/>
      <dgm:spPr/>
    </dgm:pt>
    <dgm:pt modelId="{71B159B4-F0D8-4288-9BA5-195A05D355D7}" type="pres">
      <dgm:prSet presAssocID="{5F950E03-6E32-4757-B8FE-5AE04FB330F0}" presName="hierRoot2" presStyleCnt="0">
        <dgm:presLayoutVars>
          <dgm:hierBranch val="init"/>
        </dgm:presLayoutVars>
      </dgm:prSet>
      <dgm:spPr/>
    </dgm:pt>
    <dgm:pt modelId="{695A1EA4-536D-4B30-A86B-D9F817ACE449}" type="pres">
      <dgm:prSet presAssocID="{5F950E03-6E32-4757-B8FE-5AE04FB330F0}" presName="rootComposite" presStyleCnt="0"/>
      <dgm:spPr/>
    </dgm:pt>
    <dgm:pt modelId="{984EF5A3-C6E7-4518-B7F5-0BA16B6CD799}" type="pres">
      <dgm:prSet presAssocID="{5F950E03-6E32-4757-B8FE-5AE04FB330F0}" presName="rootText" presStyleLbl="node3" presStyleIdx="5" presStyleCnt="12" custScaleX="152124">
        <dgm:presLayoutVars>
          <dgm:chPref val="3"/>
        </dgm:presLayoutVars>
      </dgm:prSet>
      <dgm:spPr/>
    </dgm:pt>
    <dgm:pt modelId="{20691896-253A-4378-A181-767E3BDE6DB7}" type="pres">
      <dgm:prSet presAssocID="{5F950E03-6E32-4757-B8FE-5AE04FB330F0}" presName="rootConnector" presStyleLbl="node3" presStyleIdx="5" presStyleCnt="12"/>
      <dgm:spPr/>
    </dgm:pt>
    <dgm:pt modelId="{2A7F2D12-82CE-44B0-9223-2944CE15693D}" type="pres">
      <dgm:prSet presAssocID="{5F950E03-6E32-4757-B8FE-5AE04FB330F0}" presName="hierChild4" presStyleCnt="0"/>
      <dgm:spPr/>
    </dgm:pt>
    <dgm:pt modelId="{9197C499-0012-4F2E-8B9B-A06748E9A1A0}" type="pres">
      <dgm:prSet presAssocID="{5F950E03-6E32-4757-B8FE-5AE04FB330F0}" presName="hierChild5" presStyleCnt="0"/>
      <dgm:spPr/>
    </dgm:pt>
    <dgm:pt modelId="{D8365D34-654F-4900-8675-2896AA2BB06F}" type="pres">
      <dgm:prSet presAssocID="{D4C7E732-F134-4B5F-8610-0DED5E339BEA}" presName="Name37" presStyleLbl="parChTrans1D3" presStyleIdx="6" presStyleCnt="12"/>
      <dgm:spPr/>
    </dgm:pt>
    <dgm:pt modelId="{9AB3CFE0-2A09-4C67-994B-CEA12D2F7EC1}" type="pres">
      <dgm:prSet presAssocID="{86EC64F7-3191-43FD-A422-F3C7360ECF78}" presName="hierRoot2" presStyleCnt="0">
        <dgm:presLayoutVars>
          <dgm:hierBranch val="init"/>
        </dgm:presLayoutVars>
      </dgm:prSet>
      <dgm:spPr/>
    </dgm:pt>
    <dgm:pt modelId="{9AE7CA70-8FC5-4603-B0CF-63E4812A0D59}" type="pres">
      <dgm:prSet presAssocID="{86EC64F7-3191-43FD-A422-F3C7360ECF78}" presName="rootComposite" presStyleCnt="0"/>
      <dgm:spPr/>
    </dgm:pt>
    <dgm:pt modelId="{8585158F-8223-4CB1-8932-3D0F46156DB6}" type="pres">
      <dgm:prSet presAssocID="{86EC64F7-3191-43FD-A422-F3C7360ECF78}" presName="rootText" presStyleLbl="node3" presStyleIdx="6" presStyleCnt="12" custScaleX="152124">
        <dgm:presLayoutVars>
          <dgm:chPref val="3"/>
        </dgm:presLayoutVars>
      </dgm:prSet>
      <dgm:spPr/>
    </dgm:pt>
    <dgm:pt modelId="{23A2966A-5575-4A8A-B79E-94C444E032C2}" type="pres">
      <dgm:prSet presAssocID="{86EC64F7-3191-43FD-A422-F3C7360ECF78}" presName="rootConnector" presStyleLbl="node3" presStyleIdx="6" presStyleCnt="12"/>
      <dgm:spPr/>
    </dgm:pt>
    <dgm:pt modelId="{D57484F9-7062-4BB4-8B34-E4B174DD4B34}" type="pres">
      <dgm:prSet presAssocID="{86EC64F7-3191-43FD-A422-F3C7360ECF78}" presName="hierChild4" presStyleCnt="0"/>
      <dgm:spPr/>
    </dgm:pt>
    <dgm:pt modelId="{9518800C-8F55-465A-9102-41B02408D7C5}" type="pres">
      <dgm:prSet presAssocID="{86EC64F7-3191-43FD-A422-F3C7360ECF78}" presName="hierChild5" presStyleCnt="0"/>
      <dgm:spPr/>
    </dgm:pt>
    <dgm:pt modelId="{1AD15844-550E-493F-9A91-03A829E3BD98}" type="pres">
      <dgm:prSet presAssocID="{F5EF2AA5-8695-47E1-A739-3D96CA9680D8}" presName="hierChild5" presStyleCnt="0"/>
      <dgm:spPr/>
    </dgm:pt>
    <dgm:pt modelId="{0D46DBE6-0B80-45E8-9E8D-20641505F7FA}" type="pres">
      <dgm:prSet presAssocID="{A5B25F66-F118-4B6D-8599-3CBAEC14BF78}" presName="Name37" presStyleLbl="parChTrans1D2" presStyleIdx="2" presStyleCnt="3"/>
      <dgm:spPr/>
    </dgm:pt>
    <dgm:pt modelId="{F66DE3F2-C5D7-4828-A26F-569D04EFF193}" type="pres">
      <dgm:prSet presAssocID="{11BE2813-86EC-4240-BCF9-E04EF9F37A02}" presName="hierRoot2" presStyleCnt="0">
        <dgm:presLayoutVars>
          <dgm:hierBranch val="init"/>
        </dgm:presLayoutVars>
      </dgm:prSet>
      <dgm:spPr/>
    </dgm:pt>
    <dgm:pt modelId="{F1280305-29A2-446F-A8F2-52DF9F3C5BF2}" type="pres">
      <dgm:prSet presAssocID="{11BE2813-86EC-4240-BCF9-E04EF9F37A02}" presName="rootComposite" presStyleCnt="0"/>
      <dgm:spPr/>
    </dgm:pt>
    <dgm:pt modelId="{1A7706B1-20F8-4DE5-BD5D-E98639677327}" type="pres">
      <dgm:prSet presAssocID="{11BE2813-86EC-4240-BCF9-E04EF9F37A02}" presName="rootText" presStyleLbl="node2" presStyleIdx="2" presStyleCnt="3" custScaleX="206385">
        <dgm:presLayoutVars>
          <dgm:chPref val="3"/>
        </dgm:presLayoutVars>
      </dgm:prSet>
      <dgm:spPr/>
    </dgm:pt>
    <dgm:pt modelId="{F3956A13-5D01-4F5B-BB98-966FAFB8A567}" type="pres">
      <dgm:prSet presAssocID="{11BE2813-86EC-4240-BCF9-E04EF9F37A02}" presName="rootConnector" presStyleLbl="node2" presStyleIdx="2" presStyleCnt="3"/>
      <dgm:spPr/>
    </dgm:pt>
    <dgm:pt modelId="{59AEADD2-C22C-489D-98D6-07BD6957942E}" type="pres">
      <dgm:prSet presAssocID="{11BE2813-86EC-4240-BCF9-E04EF9F37A02}" presName="hierChild4" presStyleCnt="0"/>
      <dgm:spPr/>
    </dgm:pt>
    <dgm:pt modelId="{57E03189-2DCC-4E95-B0E3-83C9BDD081F5}" type="pres">
      <dgm:prSet presAssocID="{7089EDBC-F3FD-4313-946A-80032FEB1CD1}" presName="Name37" presStyleLbl="parChTrans1D3" presStyleIdx="7" presStyleCnt="12"/>
      <dgm:spPr/>
    </dgm:pt>
    <dgm:pt modelId="{FB36468C-31C4-4CEA-87C4-3BA461D6A3D2}" type="pres">
      <dgm:prSet presAssocID="{23929972-C7DE-4CB6-BBD2-BF205536C297}" presName="hierRoot2" presStyleCnt="0">
        <dgm:presLayoutVars>
          <dgm:hierBranch val="init"/>
        </dgm:presLayoutVars>
      </dgm:prSet>
      <dgm:spPr/>
    </dgm:pt>
    <dgm:pt modelId="{4CF92ED9-ADB0-414F-BD21-92EEB61B72D6}" type="pres">
      <dgm:prSet presAssocID="{23929972-C7DE-4CB6-BBD2-BF205536C297}" presName="rootComposite" presStyleCnt="0"/>
      <dgm:spPr/>
    </dgm:pt>
    <dgm:pt modelId="{36B16D17-F8BE-4C8A-B689-3C2B04C4D3A6}" type="pres">
      <dgm:prSet presAssocID="{23929972-C7DE-4CB6-BBD2-BF205536C297}" presName="rootText" presStyleLbl="node3" presStyleIdx="7" presStyleCnt="12" custScaleX="172917">
        <dgm:presLayoutVars>
          <dgm:chPref val="3"/>
        </dgm:presLayoutVars>
      </dgm:prSet>
      <dgm:spPr/>
    </dgm:pt>
    <dgm:pt modelId="{63F29F0F-ED34-4D72-80F0-608B28D3390F}" type="pres">
      <dgm:prSet presAssocID="{23929972-C7DE-4CB6-BBD2-BF205536C297}" presName="rootConnector" presStyleLbl="node3" presStyleIdx="7" presStyleCnt="12"/>
      <dgm:spPr/>
    </dgm:pt>
    <dgm:pt modelId="{C7CC9ABC-DEE0-4124-AE82-D352A9018CEA}" type="pres">
      <dgm:prSet presAssocID="{23929972-C7DE-4CB6-BBD2-BF205536C297}" presName="hierChild4" presStyleCnt="0"/>
      <dgm:spPr/>
    </dgm:pt>
    <dgm:pt modelId="{05353E10-E807-4259-9A23-41E385BB3ACC}" type="pres">
      <dgm:prSet presAssocID="{23929972-C7DE-4CB6-BBD2-BF205536C297}" presName="hierChild5" presStyleCnt="0"/>
      <dgm:spPr/>
    </dgm:pt>
    <dgm:pt modelId="{ED5940E8-3957-4A31-B579-613EF30D20D7}" type="pres">
      <dgm:prSet presAssocID="{B6CD7172-7D12-40FD-914A-06B6F4ED5861}" presName="Name37" presStyleLbl="parChTrans1D3" presStyleIdx="8" presStyleCnt="12"/>
      <dgm:spPr/>
    </dgm:pt>
    <dgm:pt modelId="{7EB5269C-26E0-48FD-969C-86388A4D6F17}" type="pres">
      <dgm:prSet presAssocID="{7EAE2A3D-A697-407F-B6B9-8469360BB701}" presName="hierRoot2" presStyleCnt="0">
        <dgm:presLayoutVars>
          <dgm:hierBranch val="init"/>
        </dgm:presLayoutVars>
      </dgm:prSet>
      <dgm:spPr/>
    </dgm:pt>
    <dgm:pt modelId="{89D876A3-A282-42D9-A908-98B3295DEAB5}" type="pres">
      <dgm:prSet presAssocID="{7EAE2A3D-A697-407F-B6B9-8469360BB701}" presName="rootComposite" presStyleCnt="0"/>
      <dgm:spPr/>
    </dgm:pt>
    <dgm:pt modelId="{A6F6FF11-B7DC-45C1-92FF-8D327A6A6813}" type="pres">
      <dgm:prSet presAssocID="{7EAE2A3D-A697-407F-B6B9-8469360BB701}" presName="rootText" presStyleLbl="node3" presStyleIdx="8" presStyleCnt="12" custScaleX="172917">
        <dgm:presLayoutVars>
          <dgm:chPref val="3"/>
        </dgm:presLayoutVars>
      </dgm:prSet>
      <dgm:spPr/>
    </dgm:pt>
    <dgm:pt modelId="{48144762-6193-4F01-90BC-47824A321D48}" type="pres">
      <dgm:prSet presAssocID="{7EAE2A3D-A697-407F-B6B9-8469360BB701}" presName="rootConnector" presStyleLbl="node3" presStyleIdx="8" presStyleCnt="12"/>
      <dgm:spPr/>
    </dgm:pt>
    <dgm:pt modelId="{4C8A4CDE-F81C-4C32-8819-37C01D130FF5}" type="pres">
      <dgm:prSet presAssocID="{7EAE2A3D-A697-407F-B6B9-8469360BB701}" presName="hierChild4" presStyleCnt="0"/>
      <dgm:spPr/>
    </dgm:pt>
    <dgm:pt modelId="{E336148C-02DF-4090-ABCB-B8DDA1B4C647}" type="pres">
      <dgm:prSet presAssocID="{7EAE2A3D-A697-407F-B6B9-8469360BB701}" presName="hierChild5" presStyleCnt="0"/>
      <dgm:spPr/>
    </dgm:pt>
    <dgm:pt modelId="{44903BA3-19F0-4CD4-A87B-227FE92491F3}" type="pres">
      <dgm:prSet presAssocID="{36D76EE9-5A60-415E-B06C-E6ECAE72CEB1}" presName="Name37" presStyleLbl="parChTrans1D3" presStyleIdx="9" presStyleCnt="12"/>
      <dgm:spPr/>
    </dgm:pt>
    <dgm:pt modelId="{FA32C0E0-E416-4292-AC15-5FB5B4B0D037}" type="pres">
      <dgm:prSet presAssocID="{66415337-0FA2-407C-A9AC-B9CAA7E15500}" presName="hierRoot2" presStyleCnt="0">
        <dgm:presLayoutVars>
          <dgm:hierBranch val="init"/>
        </dgm:presLayoutVars>
      </dgm:prSet>
      <dgm:spPr/>
    </dgm:pt>
    <dgm:pt modelId="{B57BF1CB-22AC-45B4-B003-74DDD4CDAF5F}" type="pres">
      <dgm:prSet presAssocID="{66415337-0FA2-407C-A9AC-B9CAA7E15500}" presName="rootComposite" presStyleCnt="0"/>
      <dgm:spPr/>
    </dgm:pt>
    <dgm:pt modelId="{D5C2A0B0-DAC0-4897-BFF2-E99F71168577}" type="pres">
      <dgm:prSet presAssocID="{66415337-0FA2-407C-A9AC-B9CAA7E15500}" presName="rootText" presStyleLbl="node3" presStyleIdx="9" presStyleCnt="12" custScaleX="172917">
        <dgm:presLayoutVars>
          <dgm:chPref val="3"/>
        </dgm:presLayoutVars>
      </dgm:prSet>
      <dgm:spPr/>
    </dgm:pt>
    <dgm:pt modelId="{178DA056-E388-4358-AB14-8F96D5B3236E}" type="pres">
      <dgm:prSet presAssocID="{66415337-0FA2-407C-A9AC-B9CAA7E15500}" presName="rootConnector" presStyleLbl="node3" presStyleIdx="9" presStyleCnt="12"/>
      <dgm:spPr/>
    </dgm:pt>
    <dgm:pt modelId="{D42F7D30-8A59-49E7-8C79-FD7EC7A355E0}" type="pres">
      <dgm:prSet presAssocID="{66415337-0FA2-407C-A9AC-B9CAA7E15500}" presName="hierChild4" presStyleCnt="0"/>
      <dgm:spPr/>
    </dgm:pt>
    <dgm:pt modelId="{BDD329C1-CC2B-4ABB-B356-6E674B74D37D}" type="pres">
      <dgm:prSet presAssocID="{66415337-0FA2-407C-A9AC-B9CAA7E15500}" presName="hierChild5" presStyleCnt="0"/>
      <dgm:spPr/>
    </dgm:pt>
    <dgm:pt modelId="{148786CD-F235-48E9-BAD0-9A1EF66B8EA8}" type="pres">
      <dgm:prSet presAssocID="{55EB72B2-3331-4E93-B0D9-E8F3A0C99702}" presName="Name37" presStyleLbl="parChTrans1D3" presStyleIdx="10" presStyleCnt="12"/>
      <dgm:spPr/>
    </dgm:pt>
    <dgm:pt modelId="{9A112BE0-C34F-40D1-B6CD-6629686C24CC}" type="pres">
      <dgm:prSet presAssocID="{C14A1BDE-BFBB-487C-AE9A-73E8FFD0C878}" presName="hierRoot2" presStyleCnt="0">
        <dgm:presLayoutVars>
          <dgm:hierBranch val="init"/>
        </dgm:presLayoutVars>
      </dgm:prSet>
      <dgm:spPr/>
    </dgm:pt>
    <dgm:pt modelId="{6FF6397D-AAAA-4466-AF2C-875BC250C857}" type="pres">
      <dgm:prSet presAssocID="{C14A1BDE-BFBB-487C-AE9A-73E8FFD0C878}" presName="rootComposite" presStyleCnt="0"/>
      <dgm:spPr/>
    </dgm:pt>
    <dgm:pt modelId="{B97F1CD3-FC7A-4E98-B59D-F17155F3E3DF}" type="pres">
      <dgm:prSet presAssocID="{C14A1BDE-BFBB-487C-AE9A-73E8FFD0C878}" presName="rootText" presStyleLbl="node3" presStyleIdx="10" presStyleCnt="12" custScaleX="172917">
        <dgm:presLayoutVars>
          <dgm:chPref val="3"/>
        </dgm:presLayoutVars>
      </dgm:prSet>
      <dgm:spPr/>
    </dgm:pt>
    <dgm:pt modelId="{329FDA5B-8687-4A1C-9368-E42231F7E3A1}" type="pres">
      <dgm:prSet presAssocID="{C14A1BDE-BFBB-487C-AE9A-73E8FFD0C878}" presName="rootConnector" presStyleLbl="node3" presStyleIdx="10" presStyleCnt="12"/>
      <dgm:spPr/>
    </dgm:pt>
    <dgm:pt modelId="{02741791-916A-488F-858E-35F1471F940F}" type="pres">
      <dgm:prSet presAssocID="{C14A1BDE-BFBB-487C-AE9A-73E8FFD0C878}" presName="hierChild4" presStyleCnt="0"/>
      <dgm:spPr/>
    </dgm:pt>
    <dgm:pt modelId="{BC5A4C19-F675-441A-8D8C-FB1ADF153756}" type="pres">
      <dgm:prSet presAssocID="{C14A1BDE-BFBB-487C-AE9A-73E8FFD0C878}" presName="hierChild5" presStyleCnt="0"/>
      <dgm:spPr/>
    </dgm:pt>
    <dgm:pt modelId="{B2D0B6F7-C460-4ACD-B576-6712BF243A04}" type="pres">
      <dgm:prSet presAssocID="{8FF73F61-6E49-4410-AD41-C1AF6EAEEB62}" presName="Name37" presStyleLbl="parChTrans1D3" presStyleIdx="11" presStyleCnt="12"/>
      <dgm:spPr/>
    </dgm:pt>
    <dgm:pt modelId="{9350B4DA-3AF7-4E53-83C8-AB0C2F29E479}" type="pres">
      <dgm:prSet presAssocID="{9FEE41D1-A994-478E-8C0B-0A4D1CBC8B7B}" presName="hierRoot2" presStyleCnt="0">
        <dgm:presLayoutVars>
          <dgm:hierBranch val="init"/>
        </dgm:presLayoutVars>
      </dgm:prSet>
      <dgm:spPr/>
    </dgm:pt>
    <dgm:pt modelId="{59F1FA46-C90F-420F-A047-B19700756C21}" type="pres">
      <dgm:prSet presAssocID="{9FEE41D1-A994-478E-8C0B-0A4D1CBC8B7B}" presName="rootComposite" presStyleCnt="0"/>
      <dgm:spPr/>
    </dgm:pt>
    <dgm:pt modelId="{92C774E4-7F8E-44E4-999E-6E0DB35C9D83}" type="pres">
      <dgm:prSet presAssocID="{9FEE41D1-A994-478E-8C0B-0A4D1CBC8B7B}" presName="rootText" presStyleLbl="node3" presStyleIdx="11" presStyleCnt="12" custScaleX="172917">
        <dgm:presLayoutVars>
          <dgm:chPref val="3"/>
        </dgm:presLayoutVars>
      </dgm:prSet>
      <dgm:spPr/>
    </dgm:pt>
    <dgm:pt modelId="{EEAD0095-7EE6-4C0D-9016-DBFD5EAE5302}" type="pres">
      <dgm:prSet presAssocID="{9FEE41D1-A994-478E-8C0B-0A4D1CBC8B7B}" presName="rootConnector" presStyleLbl="node3" presStyleIdx="11" presStyleCnt="12"/>
      <dgm:spPr/>
    </dgm:pt>
    <dgm:pt modelId="{12D16DC4-1647-4E9F-A10D-953F7F232A23}" type="pres">
      <dgm:prSet presAssocID="{9FEE41D1-A994-478E-8C0B-0A4D1CBC8B7B}" presName="hierChild4" presStyleCnt="0"/>
      <dgm:spPr/>
    </dgm:pt>
    <dgm:pt modelId="{5F8DEF3A-4146-4E24-809E-D15D672AE5FF}" type="pres">
      <dgm:prSet presAssocID="{9FEE41D1-A994-478E-8C0B-0A4D1CBC8B7B}" presName="hierChild5" presStyleCnt="0"/>
      <dgm:spPr/>
    </dgm:pt>
    <dgm:pt modelId="{7FCC01BA-B5E7-439C-BFD1-1641018683C4}" type="pres">
      <dgm:prSet presAssocID="{11BE2813-86EC-4240-BCF9-E04EF9F37A02}" presName="hierChild5" presStyleCnt="0"/>
      <dgm:spPr/>
    </dgm:pt>
    <dgm:pt modelId="{BA04CFDC-705A-4DB4-9C2E-CF1077C883EA}" type="pres">
      <dgm:prSet presAssocID="{F1564466-DC4A-4FDF-9533-73F5C2DF1769}" presName="hierChild3" presStyleCnt="0"/>
      <dgm:spPr/>
    </dgm:pt>
  </dgm:ptLst>
  <dgm:cxnLst>
    <dgm:cxn modelId="{5B2B2401-D3DB-4720-A321-E4F6673EB752}" type="presOf" srcId="{C14A1BDE-BFBB-487C-AE9A-73E8FFD0C878}" destId="{B97F1CD3-FC7A-4E98-B59D-F17155F3E3DF}" srcOrd="0" destOrd="0" presId="urn:microsoft.com/office/officeart/2005/8/layout/orgChart1"/>
    <dgm:cxn modelId="{883AC504-8F7F-4AC0-BF65-75CB9EDE9D65}" type="presOf" srcId="{7EAE2A3D-A697-407F-B6B9-8469360BB701}" destId="{A6F6FF11-B7DC-45C1-92FF-8D327A6A6813}" srcOrd="0" destOrd="0" presId="urn:microsoft.com/office/officeart/2005/8/layout/orgChart1"/>
    <dgm:cxn modelId="{DD7A310F-92FF-45BC-A081-497E50B16E81}" type="presOf" srcId="{F5EF2AA5-8695-47E1-A739-3D96CA9680D8}" destId="{E222D790-B624-4BBF-A0F0-C412D9F16796}" srcOrd="1" destOrd="0" presId="urn:microsoft.com/office/officeart/2005/8/layout/orgChart1"/>
    <dgm:cxn modelId="{5F7F5C11-375E-4A44-ACE0-12A5AFDEE3FD}" srcId="{A0630585-DD36-4A0C-ABD5-A045BEC5CAE8}" destId="{C2D4A227-F6AD-40B4-A1EF-230853B5E4DC}" srcOrd="3" destOrd="0" parTransId="{C1D85E57-0908-4391-9593-5694EE8FCED7}" sibTransId="{5106F52A-61F9-41CE-9827-1DFAA4EF0555}"/>
    <dgm:cxn modelId="{1737C913-BA5F-4444-916E-4D49ABA08789}" srcId="{F5EF2AA5-8695-47E1-A739-3D96CA9680D8}" destId="{86EC64F7-3191-43FD-A422-F3C7360ECF78}" srcOrd="2" destOrd="0" parTransId="{D4C7E732-F134-4B5F-8610-0DED5E339BEA}" sibTransId="{574C58BE-EB4E-44A3-AFE1-65616B1FC86D}"/>
    <dgm:cxn modelId="{F21EB815-35D4-4511-97B7-8855902A76A0}" type="presOf" srcId="{5F950E03-6E32-4757-B8FE-5AE04FB330F0}" destId="{20691896-253A-4378-A181-767E3BDE6DB7}" srcOrd="1" destOrd="0" presId="urn:microsoft.com/office/officeart/2005/8/layout/orgChart1"/>
    <dgm:cxn modelId="{DAE6431C-9F45-40AF-8D58-BF7C10379360}" type="presOf" srcId="{36D76EE9-5A60-415E-B06C-E6ECAE72CEB1}" destId="{44903BA3-19F0-4CD4-A87B-227FE92491F3}" srcOrd="0" destOrd="0" presId="urn:microsoft.com/office/officeart/2005/8/layout/orgChart1"/>
    <dgm:cxn modelId="{6060EC24-3364-4BB0-B2BE-AB9964522258}" type="presOf" srcId="{3476018C-4D65-400D-981E-F99DFBE54C90}" destId="{D05953CF-0AA7-44FC-820B-06CDEAD9370A}" srcOrd="0" destOrd="0" presId="urn:microsoft.com/office/officeart/2005/8/layout/orgChart1"/>
    <dgm:cxn modelId="{E0B4D226-85AE-4D7F-BDC1-C88089955E0D}" type="presOf" srcId="{E336CBCD-D924-42E8-95E0-6CCB8CF74B74}" destId="{67649C22-D649-4DE3-8114-D0D9537CB603}" srcOrd="1" destOrd="0" presId="urn:microsoft.com/office/officeart/2005/8/layout/orgChart1"/>
    <dgm:cxn modelId="{8CFE9028-7D7C-46B4-B5A3-E22781A0D8FA}" type="presOf" srcId="{C2D4A227-F6AD-40B4-A1EF-230853B5E4DC}" destId="{681A94E9-02AD-43E1-A7C1-2E4293A82374}" srcOrd="0" destOrd="0" presId="urn:microsoft.com/office/officeart/2005/8/layout/orgChart1"/>
    <dgm:cxn modelId="{C0EAC62C-E2CC-40A9-8E06-B5C105887453}" type="presOf" srcId="{9FEE41D1-A994-478E-8C0B-0A4D1CBC8B7B}" destId="{92C774E4-7F8E-44E4-999E-6E0DB35C9D83}" srcOrd="0" destOrd="0" presId="urn:microsoft.com/office/officeart/2005/8/layout/orgChart1"/>
    <dgm:cxn modelId="{6A55022D-9E93-493E-A1A3-F64ACB89299F}" type="presOf" srcId="{52311E01-ACD2-4FE0-AFA8-FDA8EC5A73A7}" destId="{47875971-D818-41F9-9EAB-CF5711F0111E}" srcOrd="0" destOrd="0" presId="urn:microsoft.com/office/officeart/2005/8/layout/orgChart1"/>
    <dgm:cxn modelId="{B6264830-CB84-4459-9730-A2A1ECCCE529}" type="presOf" srcId="{97672DA7-7740-4B12-9B1F-FB5362D617CA}" destId="{AEB88DEC-9B4C-4540-BED0-632D3E1898A3}" srcOrd="0" destOrd="0" presId="urn:microsoft.com/office/officeart/2005/8/layout/orgChart1"/>
    <dgm:cxn modelId="{789E6134-0F96-47E1-8CC0-1E45143AEE3C}" type="presOf" srcId="{F26C8CC2-5D27-4E1B-B4C2-E383807808D5}" destId="{6DC9290F-C6E4-487A-BB20-E11C5C3E44F4}" srcOrd="0" destOrd="0" presId="urn:microsoft.com/office/officeart/2005/8/layout/orgChart1"/>
    <dgm:cxn modelId="{1FEFEE35-6938-480A-8E48-795DBF3911B6}" type="presOf" srcId="{66415337-0FA2-407C-A9AC-B9CAA7E15500}" destId="{D5C2A0B0-DAC0-4897-BFF2-E99F71168577}" srcOrd="0" destOrd="0" presId="urn:microsoft.com/office/officeart/2005/8/layout/orgChart1"/>
    <dgm:cxn modelId="{D6E0EB38-3E45-4005-84A6-5CD31406F4E4}" srcId="{F1564466-DC4A-4FDF-9533-73F5C2DF1769}" destId="{A0630585-DD36-4A0C-ABD5-A045BEC5CAE8}" srcOrd="0" destOrd="0" parTransId="{82C8B76E-DAF9-4626-A986-345765DBFEA2}" sibTransId="{5FD1551C-EE70-4000-BF96-C113415422BE}"/>
    <dgm:cxn modelId="{60609C5C-B00D-4384-A9FA-78414E403D93}" type="presOf" srcId="{059C17EA-A37F-4E3D-8FD7-5B66FB6953EF}" destId="{CA733EC6-FDF7-4CFF-B9B7-5094CAA1A0C3}" srcOrd="0" destOrd="0" presId="urn:microsoft.com/office/officeart/2005/8/layout/orgChart1"/>
    <dgm:cxn modelId="{F7D93162-9C95-4496-B95E-0EACD214A21F}" type="presOf" srcId="{FA00C2E6-3AC8-4284-9C59-1ED80B727528}" destId="{01FA65EA-41B5-475A-94DD-9AF1FC63A292}" srcOrd="0" destOrd="0" presId="urn:microsoft.com/office/officeart/2005/8/layout/orgChart1"/>
    <dgm:cxn modelId="{BE170244-449E-4D3B-8A22-D2B59844DCF3}" type="presOf" srcId="{D4C7E732-F134-4B5F-8610-0DED5E339BEA}" destId="{D8365D34-654F-4900-8675-2896AA2BB06F}" srcOrd="0" destOrd="0" presId="urn:microsoft.com/office/officeart/2005/8/layout/orgChart1"/>
    <dgm:cxn modelId="{23754D44-AA57-4D66-B90C-40CFE9BFDC3F}" type="presOf" srcId="{914476E7-6F71-4DBD-BD5D-EFE311A2C78E}" destId="{23AFF227-6C20-4ADA-8AAE-094C0EAF7F21}" srcOrd="0" destOrd="0" presId="urn:microsoft.com/office/officeart/2005/8/layout/orgChart1"/>
    <dgm:cxn modelId="{852C8767-59F9-4ABE-8CF8-DAB46A98AF03}" srcId="{11BE2813-86EC-4240-BCF9-E04EF9F37A02}" destId="{C14A1BDE-BFBB-487C-AE9A-73E8FFD0C878}" srcOrd="3" destOrd="0" parTransId="{55EB72B2-3331-4E93-B0D9-E8F3A0C99702}" sibTransId="{F7ECE80C-D894-494C-81F1-DC6A5957F846}"/>
    <dgm:cxn modelId="{2F4C7649-F252-493F-9701-00D08BE527B4}" type="presOf" srcId="{E336CBCD-D924-42E8-95E0-6CCB8CF74B74}" destId="{B99C4D82-4378-4401-9A3F-084DB334AF50}" srcOrd="0" destOrd="0" presId="urn:microsoft.com/office/officeart/2005/8/layout/orgChart1"/>
    <dgm:cxn modelId="{69899B49-F34C-440B-8147-59DB3F11588C}" type="presOf" srcId="{A5B25F66-F118-4B6D-8599-3CBAEC14BF78}" destId="{0D46DBE6-0B80-45E8-9E8D-20641505F7FA}" srcOrd="0" destOrd="0" presId="urn:microsoft.com/office/officeart/2005/8/layout/orgChart1"/>
    <dgm:cxn modelId="{9D18CF49-633B-4AFD-9D8B-A92EE5E676D1}" type="presOf" srcId="{F74259DF-D263-416B-8035-84B17E726283}" destId="{29F10612-691D-416F-A01B-A4ECE761E179}" srcOrd="0" destOrd="0" presId="urn:microsoft.com/office/officeart/2005/8/layout/orgChart1"/>
    <dgm:cxn modelId="{E2A6274B-3E72-4685-B198-3FD52FA69B7B}" srcId="{11BE2813-86EC-4240-BCF9-E04EF9F37A02}" destId="{7EAE2A3D-A697-407F-B6B9-8469360BB701}" srcOrd="1" destOrd="0" parTransId="{B6CD7172-7D12-40FD-914A-06B6F4ED5861}" sibTransId="{E1A19A43-2FF7-4E92-B440-AB64EE5BD70C}"/>
    <dgm:cxn modelId="{2B146F6B-438C-4980-912D-0EABED7EDD7B}" type="presOf" srcId="{5F950E03-6E32-4757-B8FE-5AE04FB330F0}" destId="{984EF5A3-C6E7-4518-B7F5-0BA16B6CD799}" srcOrd="0" destOrd="0" presId="urn:microsoft.com/office/officeart/2005/8/layout/orgChart1"/>
    <dgm:cxn modelId="{EFB2E26D-8E2A-4C38-AC38-D4C225DA4490}" srcId="{F5EF2AA5-8695-47E1-A739-3D96CA9680D8}" destId="{5F950E03-6E32-4757-B8FE-5AE04FB330F0}" srcOrd="1" destOrd="0" parTransId="{F74259DF-D263-416B-8035-84B17E726283}" sibTransId="{3913DDC0-546D-4A78-AECC-98A84214888C}"/>
    <dgm:cxn modelId="{F385A570-06EE-490F-B563-9671B2004CAA}" type="presOf" srcId="{86EC64F7-3191-43FD-A422-F3C7360ECF78}" destId="{23A2966A-5575-4A8A-B79E-94C444E032C2}" srcOrd="1" destOrd="0" presId="urn:microsoft.com/office/officeart/2005/8/layout/orgChart1"/>
    <dgm:cxn modelId="{F6020071-2A5D-41B9-9730-1E35B9D7C6C9}" srcId="{F5EF2AA5-8695-47E1-A739-3D96CA9680D8}" destId="{3476018C-4D65-400D-981E-F99DFBE54C90}" srcOrd="0" destOrd="0" parTransId="{FEA0B3D0-FDC3-4C8D-B0EC-2BE43E8B8752}" sibTransId="{7FA28565-FCF3-4EA9-8479-B93BA08FCE9F}"/>
    <dgm:cxn modelId="{FE6D5551-41D4-4C0A-A957-5E1100C804EA}" type="presOf" srcId="{23929972-C7DE-4CB6-BBD2-BF205536C297}" destId="{36B16D17-F8BE-4C8A-B689-3C2B04C4D3A6}" srcOrd="0" destOrd="0" presId="urn:microsoft.com/office/officeart/2005/8/layout/orgChart1"/>
    <dgm:cxn modelId="{87E03379-0D2E-40CB-B416-B577E5FFD8B3}" type="presOf" srcId="{7EAE2A3D-A697-407F-B6B9-8469360BB701}" destId="{48144762-6193-4F01-90BC-47824A321D48}" srcOrd="1" destOrd="0" presId="urn:microsoft.com/office/officeart/2005/8/layout/orgChart1"/>
    <dgm:cxn modelId="{4785D380-5464-449A-9C82-B4377687B36F}" type="presOf" srcId="{FEA0B3D0-FDC3-4C8D-B0EC-2BE43E8B8752}" destId="{04CF43E8-7ECC-4E14-A289-CA61A97E7169}" srcOrd="0" destOrd="0" presId="urn:microsoft.com/office/officeart/2005/8/layout/orgChart1"/>
    <dgm:cxn modelId="{5F1B4381-023B-48CD-A64E-240C2D855D72}" srcId="{059C17EA-A37F-4E3D-8FD7-5B66FB6953EF}" destId="{F1564466-DC4A-4FDF-9533-73F5C2DF1769}" srcOrd="0" destOrd="0" parTransId="{02D37F28-4E81-4E78-9EB6-C60EB61FEEAA}" sibTransId="{DC776877-0B3E-4ACC-A638-E2A770252D07}"/>
    <dgm:cxn modelId="{5AD70B85-8A95-440B-BE51-29F71A12CE6D}" type="presOf" srcId="{B6CD7172-7D12-40FD-914A-06B6F4ED5861}" destId="{ED5940E8-3957-4A31-B579-613EF30D20D7}" srcOrd="0" destOrd="0" presId="urn:microsoft.com/office/officeart/2005/8/layout/orgChart1"/>
    <dgm:cxn modelId="{40B7F98B-25F9-4A04-A42E-4001426AC21B}" type="presOf" srcId="{86EC64F7-3191-43FD-A422-F3C7360ECF78}" destId="{8585158F-8223-4CB1-8932-3D0F46156DB6}" srcOrd="0" destOrd="0" presId="urn:microsoft.com/office/officeart/2005/8/layout/orgChart1"/>
    <dgm:cxn modelId="{59A24F90-7466-49E2-BC8E-922D676A52D4}" type="presOf" srcId="{82C8B76E-DAF9-4626-A986-345765DBFEA2}" destId="{3E9298A0-1631-41DC-8B47-2E9DEBF23CE9}" srcOrd="0" destOrd="0" presId="urn:microsoft.com/office/officeart/2005/8/layout/orgChart1"/>
    <dgm:cxn modelId="{810C3291-557B-4F55-BC26-1212F7B1B5CF}" type="presOf" srcId="{F1564466-DC4A-4FDF-9533-73F5C2DF1769}" destId="{7BD347A1-88A9-42B1-9DC9-F6A3C47B9946}" srcOrd="0" destOrd="0" presId="urn:microsoft.com/office/officeart/2005/8/layout/orgChart1"/>
    <dgm:cxn modelId="{F2D5A79D-D573-418E-87F6-30B01A090421}" type="presOf" srcId="{23929972-C7DE-4CB6-BBD2-BF205536C297}" destId="{63F29F0F-ED34-4D72-80F0-608B28D3390F}" srcOrd="1" destOrd="0" presId="urn:microsoft.com/office/officeart/2005/8/layout/orgChart1"/>
    <dgm:cxn modelId="{2C12C49D-9456-4C4C-B029-E728B3FE74F8}" srcId="{11BE2813-86EC-4240-BCF9-E04EF9F37A02}" destId="{23929972-C7DE-4CB6-BBD2-BF205536C297}" srcOrd="0" destOrd="0" parTransId="{7089EDBC-F3FD-4313-946A-80032FEB1CD1}" sibTransId="{3DA4A175-21C4-4068-965F-344B4A36E9FA}"/>
    <dgm:cxn modelId="{8313BB9E-8CC7-4BCF-89D9-C548991AD86E}" srcId="{A0630585-DD36-4A0C-ABD5-A045BEC5CAE8}" destId="{AA98A127-D135-4BCE-80A7-7FB261D2679B}" srcOrd="0" destOrd="0" parTransId="{F26C8CC2-5D27-4E1B-B4C2-E383807808D5}" sibTransId="{3E98DD4C-A30C-4404-AD67-392B9D08BE8E}"/>
    <dgm:cxn modelId="{D06220A1-FC95-4563-B3EC-8ABA78157DD8}" type="presOf" srcId="{C14A1BDE-BFBB-487C-AE9A-73E8FFD0C878}" destId="{329FDA5B-8687-4A1C-9368-E42231F7E3A1}" srcOrd="1" destOrd="0" presId="urn:microsoft.com/office/officeart/2005/8/layout/orgChart1"/>
    <dgm:cxn modelId="{9D9232A7-EA9C-464C-8107-3BF7DEE2E552}" type="presOf" srcId="{C1D85E57-0908-4391-9593-5694EE8FCED7}" destId="{7846B72C-5F17-4BF3-B142-4A3CD8125024}" srcOrd="0" destOrd="0" presId="urn:microsoft.com/office/officeart/2005/8/layout/orgChart1"/>
    <dgm:cxn modelId="{B20A9BA7-C3D5-408B-9566-FA5935375C01}" type="presOf" srcId="{FA00C2E6-3AC8-4284-9C59-1ED80B727528}" destId="{C6BD8D45-F65C-4950-A71E-E0E6910029B2}" srcOrd="1" destOrd="0" presId="urn:microsoft.com/office/officeart/2005/8/layout/orgChart1"/>
    <dgm:cxn modelId="{E60B9DAD-1E08-4263-BEF2-1E04BAA06B33}" type="presOf" srcId="{66415337-0FA2-407C-A9AC-B9CAA7E15500}" destId="{178DA056-E388-4358-AB14-8F96D5B3236E}" srcOrd="1" destOrd="0" presId="urn:microsoft.com/office/officeart/2005/8/layout/orgChart1"/>
    <dgm:cxn modelId="{212AE0B1-928E-42CC-9A9F-9A28A68ACB0B}" type="presOf" srcId="{A0630585-DD36-4A0C-ABD5-A045BEC5CAE8}" destId="{B2A0BF63-FBD9-4064-97B7-67D2BA324BAA}" srcOrd="1" destOrd="0" presId="urn:microsoft.com/office/officeart/2005/8/layout/orgChart1"/>
    <dgm:cxn modelId="{7C2669BB-6B4B-4893-9758-B616D8204483}" type="presOf" srcId="{A0630585-DD36-4A0C-ABD5-A045BEC5CAE8}" destId="{E530062F-7B43-4067-A795-928411AB94F2}" srcOrd="0" destOrd="0" presId="urn:microsoft.com/office/officeart/2005/8/layout/orgChart1"/>
    <dgm:cxn modelId="{3CA984BE-503E-45EC-AF0C-B38CCBB652E8}" srcId="{F1564466-DC4A-4FDF-9533-73F5C2DF1769}" destId="{F5EF2AA5-8695-47E1-A739-3D96CA9680D8}" srcOrd="1" destOrd="0" parTransId="{914476E7-6F71-4DBD-BD5D-EFE311A2C78E}" sibTransId="{D930820B-5509-4EA3-A244-BF5EC7C2D922}"/>
    <dgm:cxn modelId="{48CDDFBE-D3BD-4384-93E3-2A9E6469A0C6}" type="presOf" srcId="{AA98A127-D135-4BCE-80A7-7FB261D2679B}" destId="{68C48744-197E-492C-87E6-080C422C1960}" srcOrd="0" destOrd="0" presId="urn:microsoft.com/office/officeart/2005/8/layout/orgChart1"/>
    <dgm:cxn modelId="{6ED07EC1-BBF2-46CC-989A-D54672FE2EB8}" type="presOf" srcId="{8FF73F61-6E49-4410-AD41-C1AF6EAEEB62}" destId="{B2D0B6F7-C460-4ACD-B576-6712BF243A04}" srcOrd="0" destOrd="0" presId="urn:microsoft.com/office/officeart/2005/8/layout/orgChart1"/>
    <dgm:cxn modelId="{B5E6B8C3-B852-48FB-8B34-04148F2B13B0}" type="presOf" srcId="{7089EDBC-F3FD-4313-946A-80032FEB1CD1}" destId="{57E03189-2DCC-4E95-B0E3-83C9BDD081F5}" srcOrd="0" destOrd="0" presId="urn:microsoft.com/office/officeart/2005/8/layout/orgChart1"/>
    <dgm:cxn modelId="{9E042AC4-49DF-409B-891F-961391D729F7}" type="presOf" srcId="{AA98A127-D135-4BCE-80A7-7FB261D2679B}" destId="{6E8D7D20-7368-497A-9085-F63084960300}" srcOrd="1" destOrd="0" presId="urn:microsoft.com/office/officeart/2005/8/layout/orgChart1"/>
    <dgm:cxn modelId="{819D65C4-8810-441B-A710-6DFC5962E697}" srcId="{11BE2813-86EC-4240-BCF9-E04EF9F37A02}" destId="{9FEE41D1-A994-478E-8C0B-0A4D1CBC8B7B}" srcOrd="4" destOrd="0" parTransId="{8FF73F61-6E49-4410-AD41-C1AF6EAEEB62}" sibTransId="{669AAE48-BCE2-4FA0-8CEA-A9AA1C573FE5}"/>
    <dgm:cxn modelId="{26D95AC6-94BD-44CC-9BF3-AC5FECE52DFE}" srcId="{F1564466-DC4A-4FDF-9533-73F5C2DF1769}" destId="{11BE2813-86EC-4240-BCF9-E04EF9F37A02}" srcOrd="2" destOrd="0" parTransId="{A5B25F66-F118-4B6D-8599-3CBAEC14BF78}" sibTransId="{FC0A65EC-587D-47AA-9719-13CCA2D5B30F}"/>
    <dgm:cxn modelId="{8BFEF7CB-38B8-4F5D-BFE9-2617324BE552}" srcId="{11BE2813-86EC-4240-BCF9-E04EF9F37A02}" destId="{66415337-0FA2-407C-A9AC-B9CAA7E15500}" srcOrd="2" destOrd="0" parTransId="{36D76EE9-5A60-415E-B06C-E6ECAE72CEB1}" sibTransId="{CA3AA997-3544-468F-8365-D979688B7E51}"/>
    <dgm:cxn modelId="{E08E9ECD-1CBA-4763-94A5-CF08771BB192}" srcId="{A0630585-DD36-4A0C-ABD5-A045BEC5CAE8}" destId="{FA00C2E6-3AC8-4284-9C59-1ED80B727528}" srcOrd="2" destOrd="0" parTransId="{52311E01-ACD2-4FE0-AFA8-FDA8EC5A73A7}" sibTransId="{CE465873-E3BF-4545-9F90-BAF9AA497FB2}"/>
    <dgm:cxn modelId="{3896CACD-668D-430E-A95A-4DC56CD35EF0}" type="presOf" srcId="{C2D4A227-F6AD-40B4-A1EF-230853B5E4DC}" destId="{B4E61056-D6E4-4E50-9DF1-2C33A924289E}" srcOrd="1" destOrd="0" presId="urn:microsoft.com/office/officeart/2005/8/layout/orgChart1"/>
    <dgm:cxn modelId="{2CBE8AD5-74B2-472E-8F45-CA7D0DFD900A}" type="presOf" srcId="{3476018C-4D65-400D-981E-F99DFBE54C90}" destId="{EFC68DBD-360A-4B90-B87D-AFE50781E72B}" srcOrd="1" destOrd="0" presId="urn:microsoft.com/office/officeart/2005/8/layout/orgChart1"/>
    <dgm:cxn modelId="{1A7B69DA-4729-4161-9155-1D76072FF079}" type="presOf" srcId="{55EB72B2-3331-4E93-B0D9-E8F3A0C99702}" destId="{148786CD-F235-48E9-BAD0-9A1EF66B8EA8}" srcOrd="0" destOrd="0" presId="urn:microsoft.com/office/officeart/2005/8/layout/orgChart1"/>
    <dgm:cxn modelId="{4DABA5DD-ABB0-44D3-B1F2-6A5F5F6A5AAE}" type="presOf" srcId="{11BE2813-86EC-4240-BCF9-E04EF9F37A02}" destId="{F3956A13-5D01-4F5B-BB98-966FAFB8A567}" srcOrd="1" destOrd="0" presId="urn:microsoft.com/office/officeart/2005/8/layout/orgChart1"/>
    <dgm:cxn modelId="{A5D8A0E5-99A0-4B08-9ADE-C9BDD8CAF31C}" type="presOf" srcId="{11BE2813-86EC-4240-BCF9-E04EF9F37A02}" destId="{1A7706B1-20F8-4DE5-BD5D-E98639677327}" srcOrd="0" destOrd="0" presId="urn:microsoft.com/office/officeart/2005/8/layout/orgChart1"/>
    <dgm:cxn modelId="{9174B1ED-528D-4C68-BA5C-86A5916AB0E9}" type="presOf" srcId="{9FEE41D1-A994-478E-8C0B-0A4D1CBC8B7B}" destId="{EEAD0095-7EE6-4C0D-9016-DBFD5EAE5302}" srcOrd="1" destOrd="0" presId="urn:microsoft.com/office/officeart/2005/8/layout/orgChart1"/>
    <dgm:cxn modelId="{C9C352F5-D782-4B7C-AE4C-8C058EAF701E}" type="presOf" srcId="{F1564466-DC4A-4FDF-9533-73F5C2DF1769}" destId="{FB1F8B8F-FC06-467C-9CDF-A5E4AE8700B0}" srcOrd="1" destOrd="0" presId="urn:microsoft.com/office/officeart/2005/8/layout/orgChart1"/>
    <dgm:cxn modelId="{2EB93FFD-0FC2-4632-98B2-C1471521E6FF}" srcId="{A0630585-DD36-4A0C-ABD5-A045BEC5CAE8}" destId="{E336CBCD-D924-42E8-95E0-6CCB8CF74B74}" srcOrd="1" destOrd="0" parTransId="{97672DA7-7740-4B12-9B1F-FB5362D617CA}" sibTransId="{9197DD3A-798E-41C8-9AF1-BEF65FE6D6E3}"/>
    <dgm:cxn modelId="{EC5147FE-77E5-4B0A-AAE5-DC34C49A9A7C}" type="presOf" srcId="{F5EF2AA5-8695-47E1-A739-3D96CA9680D8}" destId="{9B3AFAB3-705C-41F7-AB6A-E8E748BC118E}" srcOrd="0" destOrd="0" presId="urn:microsoft.com/office/officeart/2005/8/layout/orgChart1"/>
    <dgm:cxn modelId="{DCA6EAAB-41A3-4897-A449-96160D060943}" type="presParOf" srcId="{CA733EC6-FDF7-4CFF-B9B7-5094CAA1A0C3}" destId="{7F8736F6-6953-4C99-AA88-18A3087D7A14}" srcOrd="0" destOrd="0" presId="urn:microsoft.com/office/officeart/2005/8/layout/orgChart1"/>
    <dgm:cxn modelId="{F26AEB94-29D0-4D2B-ACD0-CC887F54563D}" type="presParOf" srcId="{7F8736F6-6953-4C99-AA88-18A3087D7A14}" destId="{086111D6-18E0-4436-AAD1-C667EA962E8A}" srcOrd="0" destOrd="0" presId="urn:microsoft.com/office/officeart/2005/8/layout/orgChart1"/>
    <dgm:cxn modelId="{60CC4428-F523-48E1-8196-5448B6F1F915}" type="presParOf" srcId="{086111D6-18E0-4436-AAD1-C667EA962E8A}" destId="{7BD347A1-88A9-42B1-9DC9-F6A3C47B9946}" srcOrd="0" destOrd="0" presId="urn:microsoft.com/office/officeart/2005/8/layout/orgChart1"/>
    <dgm:cxn modelId="{E58F6CCA-6598-47B2-9C2B-ADDEFF7E4009}" type="presParOf" srcId="{086111D6-18E0-4436-AAD1-C667EA962E8A}" destId="{FB1F8B8F-FC06-467C-9CDF-A5E4AE8700B0}" srcOrd="1" destOrd="0" presId="urn:microsoft.com/office/officeart/2005/8/layout/orgChart1"/>
    <dgm:cxn modelId="{AE1B1557-B1FA-404A-908A-BF501F3267E3}" type="presParOf" srcId="{7F8736F6-6953-4C99-AA88-18A3087D7A14}" destId="{7F3FB38D-5E97-4D20-BD24-D6B3C63D3BDC}" srcOrd="1" destOrd="0" presId="urn:microsoft.com/office/officeart/2005/8/layout/orgChart1"/>
    <dgm:cxn modelId="{9A571716-411C-4E06-BB57-0BFBFE75F100}" type="presParOf" srcId="{7F3FB38D-5E97-4D20-BD24-D6B3C63D3BDC}" destId="{3E9298A0-1631-41DC-8B47-2E9DEBF23CE9}" srcOrd="0" destOrd="0" presId="urn:microsoft.com/office/officeart/2005/8/layout/orgChart1"/>
    <dgm:cxn modelId="{2573EAC8-2655-406F-9AFE-34139424BE1A}" type="presParOf" srcId="{7F3FB38D-5E97-4D20-BD24-D6B3C63D3BDC}" destId="{7EE89DC5-4483-415B-A5C3-A13CCB0260A1}" srcOrd="1" destOrd="0" presId="urn:microsoft.com/office/officeart/2005/8/layout/orgChart1"/>
    <dgm:cxn modelId="{67762BCA-98DB-4C26-A8E4-7FA6B13D2CF6}" type="presParOf" srcId="{7EE89DC5-4483-415B-A5C3-A13CCB0260A1}" destId="{EAEE71AB-6605-4F84-A116-3AD2EA231224}" srcOrd="0" destOrd="0" presId="urn:microsoft.com/office/officeart/2005/8/layout/orgChart1"/>
    <dgm:cxn modelId="{06511E68-D27C-471F-8A11-7B859FFBD448}" type="presParOf" srcId="{EAEE71AB-6605-4F84-A116-3AD2EA231224}" destId="{E530062F-7B43-4067-A795-928411AB94F2}" srcOrd="0" destOrd="0" presId="urn:microsoft.com/office/officeart/2005/8/layout/orgChart1"/>
    <dgm:cxn modelId="{79A5483C-ADCA-4511-8E55-2C1FC24A3427}" type="presParOf" srcId="{EAEE71AB-6605-4F84-A116-3AD2EA231224}" destId="{B2A0BF63-FBD9-4064-97B7-67D2BA324BAA}" srcOrd="1" destOrd="0" presId="urn:microsoft.com/office/officeart/2005/8/layout/orgChart1"/>
    <dgm:cxn modelId="{689996D0-F13C-4626-8A37-ADE341555449}" type="presParOf" srcId="{7EE89DC5-4483-415B-A5C3-A13CCB0260A1}" destId="{83E1B743-CC10-4F6E-A894-53A896EF56B2}" srcOrd="1" destOrd="0" presId="urn:microsoft.com/office/officeart/2005/8/layout/orgChart1"/>
    <dgm:cxn modelId="{9594B175-2E21-40D2-A5ED-B3EF80EE0513}" type="presParOf" srcId="{83E1B743-CC10-4F6E-A894-53A896EF56B2}" destId="{6DC9290F-C6E4-487A-BB20-E11C5C3E44F4}" srcOrd="0" destOrd="0" presId="urn:microsoft.com/office/officeart/2005/8/layout/orgChart1"/>
    <dgm:cxn modelId="{FA8A188B-C272-4066-A248-6CF41BE915AC}" type="presParOf" srcId="{83E1B743-CC10-4F6E-A894-53A896EF56B2}" destId="{4B749B1A-EF93-41F0-B8DA-E2791249A393}" srcOrd="1" destOrd="0" presId="urn:microsoft.com/office/officeart/2005/8/layout/orgChart1"/>
    <dgm:cxn modelId="{43FA12DD-9B81-4D6F-B2B0-4090B9165A5E}" type="presParOf" srcId="{4B749B1A-EF93-41F0-B8DA-E2791249A393}" destId="{941D2290-A073-4EF9-8A0A-41622EDBB93E}" srcOrd="0" destOrd="0" presId="urn:microsoft.com/office/officeart/2005/8/layout/orgChart1"/>
    <dgm:cxn modelId="{6DFBA4F1-2256-404D-AD1C-CD96F22304ED}" type="presParOf" srcId="{941D2290-A073-4EF9-8A0A-41622EDBB93E}" destId="{68C48744-197E-492C-87E6-080C422C1960}" srcOrd="0" destOrd="0" presId="urn:microsoft.com/office/officeart/2005/8/layout/orgChart1"/>
    <dgm:cxn modelId="{862D4D88-55E7-4A28-8172-D3905164B663}" type="presParOf" srcId="{941D2290-A073-4EF9-8A0A-41622EDBB93E}" destId="{6E8D7D20-7368-497A-9085-F63084960300}" srcOrd="1" destOrd="0" presId="urn:microsoft.com/office/officeart/2005/8/layout/orgChart1"/>
    <dgm:cxn modelId="{172C3954-3354-49B3-9E70-CAA834206B72}" type="presParOf" srcId="{4B749B1A-EF93-41F0-B8DA-E2791249A393}" destId="{0152EC92-F280-422F-BCD5-27237914671C}" srcOrd="1" destOrd="0" presId="urn:microsoft.com/office/officeart/2005/8/layout/orgChart1"/>
    <dgm:cxn modelId="{AB07BF17-4D22-4A0E-BEA5-83A933A8C2C7}" type="presParOf" srcId="{4B749B1A-EF93-41F0-B8DA-E2791249A393}" destId="{9DB23E94-6E19-42A1-A07D-221EBA181B7C}" srcOrd="2" destOrd="0" presId="urn:microsoft.com/office/officeart/2005/8/layout/orgChart1"/>
    <dgm:cxn modelId="{87E10E05-89CA-4615-B66C-BA63E0A58EFA}" type="presParOf" srcId="{83E1B743-CC10-4F6E-A894-53A896EF56B2}" destId="{AEB88DEC-9B4C-4540-BED0-632D3E1898A3}" srcOrd="2" destOrd="0" presId="urn:microsoft.com/office/officeart/2005/8/layout/orgChart1"/>
    <dgm:cxn modelId="{71754051-C2FA-4576-B928-6AFDBE478D7B}" type="presParOf" srcId="{83E1B743-CC10-4F6E-A894-53A896EF56B2}" destId="{F7684809-844C-4AE8-9A42-C63F23F87744}" srcOrd="3" destOrd="0" presId="urn:microsoft.com/office/officeart/2005/8/layout/orgChart1"/>
    <dgm:cxn modelId="{202AF6F8-E003-4F28-AE3D-7ACCD8F39B77}" type="presParOf" srcId="{F7684809-844C-4AE8-9A42-C63F23F87744}" destId="{BBF44085-F246-4B0C-B8CE-AFDE92E93A68}" srcOrd="0" destOrd="0" presId="urn:microsoft.com/office/officeart/2005/8/layout/orgChart1"/>
    <dgm:cxn modelId="{6C305A71-283F-4BCD-97FD-D2C19B8AEB7E}" type="presParOf" srcId="{BBF44085-F246-4B0C-B8CE-AFDE92E93A68}" destId="{B99C4D82-4378-4401-9A3F-084DB334AF50}" srcOrd="0" destOrd="0" presId="urn:microsoft.com/office/officeart/2005/8/layout/orgChart1"/>
    <dgm:cxn modelId="{B2B00643-8300-4EED-9A6A-908E18CF8E6F}" type="presParOf" srcId="{BBF44085-F246-4B0C-B8CE-AFDE92E93A68}" destId="{67649C22-D649-4DE3-8114-D0D9537CB603}" srcOrd="1" destOrd="0" presId="urn:microsoft.com/office/officeart/2005/8/layout/orgChart1"/>
    <dgm:cxn modelId="{FC3FEEE4-4F54-4638-966D-E3AD7F410E9B}" type="presParOf" srcId="{F7684809-844C-4AE8-9A42-C63F23F87744}" destId="{CCA1F646-9405-45C5-BD35-1F65C163951C}" srcOrd="1" destOrd="0" presId="urn:microsoft.com/office/officeart/2005/8/layout/orgChart1"/>
    <dgm:cxn modelId="{40E19ABB-5149-46E5-BD4A-5CCA9553610A}" type="presParOf" srcId="{F7684809-844C-4AE8-9A42-C63F23F87744}" destId="{E70971DC-6CEA-45F0-906C-B1449434C7C4}" srcOrd="2" destOrd="0" presId="urn:microsoft.com/office/officeart/2005/8/layout/orgChart1"/>
    <dgm:cxn modelId="{148F9E83-616F-4B16-8747-96E58994343F}" type="presParOf" srcId="{83E1B743-CC10-4F6E-A894-53A896EF56B2}" destId="{47875971-D818-41F9-9EAB-CF5711F0111E}" srcOrd="4" destOrd="0" presId="urn:microsoft.com/office/officeart/2005/8/layout/orgChart1"/>
    <dgm:cxn modelId="{4A2B55CA-267D-42EF-93CA-730F34BFF621}" type="presParOf" srcId="{83E1B743-CC10-4F6E-A894-53A896EF56B2}" destId="{8D747FEA-87C0-450F-87DB-FF6E79B91DE2}" srcOrd="5" destOrd="0" presId="urn:microsoft.com/office/officeart/2005/8/layout/orgChart1"/>
    <dgm:cxn modelId="{11F509B4-4A44-453A-8D41-AD05B5B7A2D1}" type="presParOf" srcId="{8D747FEA-87C0-450F-87DB-FF6E79B91DE2}" destId="{A28A2FFB-EBB5-4619-8C87-A7278A6E1932}" srcOrd="0" destOrd="0" presId="urn:microsoft.com/office/officeart/2005/8/layout/orgChart1"/>
    <dgm:cxn modelId="{8AA8525E-2D71-4207-A8E6-95D91DC22478}" type="presParOf" srcId="{A28A2FFB-EBB5-4619-8C87-A7278A6E1932}" destId="{01FA65EA-41B5-475A-94DD-9AF1FC63A292}" srcOrd="0" destOrd="0" presId="urn:microsoft.com/office/officeart/2005/8/layout/orgChart1"/>
    <dgm:cxn modelId="{457A1E50-6926-4DFC-AB2A-A7033B7E2B4D}" type="presParOf" srcId="{A28A2FFB-EBB5-4619-8C87-A7278A6E1932}" destId="{C6BD8D45-F65C-4950-A71E-E0E6910029B2}" srcOrd="1" destOrd="0" presId="urn:microsoft.com/office/officeart/2005/8/layout/orgChart1"/>
    <dgm:cxn modelId="{69E5D260-8C7C-407B-856D-EADFBD2BDF49}" type="presParOf" srcId="{8D747FEA-87C0-450F-87DB-FF6E79B91DE2}" destId="{4F3C86A9-B759-47DC-91AF-A6379A21719B}" srcOrd="1" destOrd="0" presId="urn:microsoft.com/office/officeart/2005/8/layout/orgChart1"/>
    <dgm:cxn modelId="{39E1F800-F730-44FA-B4C4-BCD7A2EBCAC4}" type="presParOf" srcId="{8D747FEA-87C0-450F-87DB-FF6E79B91DE2}" destId="{D5945D25-93DD-4417-B139-CA04A3F6F78D}" srcOrd="2" destOrd="0" presId="urn:microsoft.com/office/officeart/2005/8/layout/orgChart1"/>
    <dgm:cxn modelId="{D55B0878-91C4-42AC-BCD0-1C9C583BCFF8}" type="presParOf" srcId="{83E1B743-CC10-4F6E-A894-53A896EF56B2}" destId="{7846B72C-5F17-4BF3-B142-4A3CD8125024}" srcOrd="6" destOrd="0" presId="urn:microsoft.com/office/officeart/2005/8/layout/orgChart1"/>
    <dgm:cxn modelId="{3371A510-2FC1-48CF-B5B8-1894DD0C2BED}" type="presParOf" srcId="{83E1B743-CC10-4F6E-A894-53A896EF56B2}" destId="{65D4BC32-9809-4807-93BE-E69C732AE0B0}" srcOrd="7" destOrd="0" presId="urn:microsoft.com/office/officeart/2005/8/layout/orgChart1"/>
    <dgm:cxn modelId="{7E344455-2C97-44D8-B795-0B26F24D1F24}" type="presParOf" srcId="{65D4BC32-9809-4807-93BE-E69C732AE0B0}" destId="{47B957BB-F3DF-47F1-8C4A-3417343C1224}" srcOrd="0" destOrd="0" presId="urn:microsoft.com/office/officeart/2005/8/layout/orgChart1"/>
    <dgm:cxn modelId="{EEFF917D-D13D-4290-96B5-A2669EE69EDD}" type="presParOf" srcId="{47B957BB-F3DF-47F1-8C4A-3417343C1224}" destId="{681A94E9-02AD-43E1-A7C1-2E4293A82374}" srcOrd="0" destOrd="0" presId="urn:microsoft.com/office/officeart/2005/8/layout/orgChart1"/>
    <dgm:cxn modelId="{C26D1913-0B11-4C0F-8F2C-58A8E73D43A1}" type="presParOf" srcId="{47B957BB-F3DF-47F1-8C4A-3417343C1224}" destId="{B4E61056-D6E4-4E50-9DF1-2C33A924289E}" srcOrd="1" destOrd="0" presId="urn:microsoft.com/office/officeart/2005/8/layout/orgChart1"/>
    <dgm:cxn modelId="{8FCA0A23-16AF-4EA3-9230-A10C00196262}" type="presParOf" srcId="{65D4BC32-9809-4807-93BE-E69C732AE0B0}" destId="{C2BCD5AA-21CA-4D93-99D2-C89B23C6F094}" srcOrd="1" destOrd="0" presId="urn:microsoft.com/office/officeart/2005/8/layout/orgChart1"/>
    <dgm:cxn modelId="{981A7C0F-6629-460B-8A54-E51770ED790C}" type="presParOf" srcId="{65D4BC32-9809-4807-93BE-E69C732AE0B0}" destId="{0D0FDC0B-60AF-41C8-A063-977801FF891E}" srcOrd="2" destOrd="0" presId="urn:microsoft.com/office/officeart/2005/8/layout/orgChart1"/>
    <dgm:cxn modelId="{6E2584FE-9403-438B-AC6C-9139C6C7CD68}" type="presParOf" srcId="{7EE89DC5-4483-415B-A5C3-A13CCB0260A1}" destId="{D31EDFE1-99B4-4634-931C-FBDAFE2BA1BB}" srcOrd="2" destOrd="0" presId="urn:microsoft.com/office/officeart/2005/8/layout/orgChart1"/>
    <dgm:cxn modelId="{F8A065E9-66D3-40E6-89E2-3C13B2D1EC31}" type="presParOf" srcId="{7F3FB38D-5E97-4D20-BD24-D6B3C63D3BDC}" destId="{23AFF227-6C20-4ADA-8AAE-094C0EAF7F21}" srcOrd="2" destOrd="0" presId="urn:microsoft.com/office/officeart/2005/8/layout/orgChart1"/>
    <dgm:cxn modelId="{42A75EC6-154B-489E-805C-4D7577F9EB1A}" type="presParOf" srcId="{7F3FB38D-5E97-4D20-BD24-D6B3C63D3BDC}" destId="{E4094BD8-FE38-47F3-ADC3-549805D3C4B5}" srcOrd="3" destOrd="0" presId="urn:microsoft.com/office/officeart/2005/8/layout/orgChart1"/>
    <dgm:cxn modelId="{4F6485E9-6C94-430F-A59E-2E6E6525EDBC}" type="presParOf" srcId="{E4094BD8-FE38-47F3-ADC3-549805D3C4B5}" destId="{AFCB08CF-8ACA-4E26-8EB6-844A00311C05}" srcOrd="0" destOrd="0" presId="urn:microsoft.com/office/officeart/2005/8/layout/orgChart1"/>
    <dgm:cxn modelId="{EC8CAD72-7A45-4A31-9713-76CA63963DF3}" type="presParOf" srcId="{AFCB08CF-8ACA-4E26-8EB6-844A00311C05}" destId="{9B3AFAB3-705C-41F7-AB6A-E8E748BC118E}" srcOrd="0" destOrd="0" presId="urn:microsoft.com/office/officeart/2005/8/layout/orgChart1"/>
    <dgm:cxn modelId="{0D3474A4-EAC1-4018-B6BC-9DE64D07C626}" type="presParOf" srcId="{AFCB08CF-8ACA-4E26-8EB6-844A00311C05}" destId="{E222D790-B624-4BBF-A0F0-C412D9F16796}" srcOrd="1" destOrd="0" presId="urn:microsoft.com/office/officeart/2005/8/layout/orgChart1"/>
    <dgm:cxn modelId="{507CF860-3463-423B-9A5B-20541B5DD64D}" type="presParOf" srcId="{E4094BD8-FE38-47F3-ADC3-549805D3C4B5}" destId="{6F1C5925-10EC-40B6-B36F-746F264DCCBA}" srcOrd="1" destOrd="0" presId="urn:microsoft.com/office/officeart/2005/8/layout/orgChart1"/>
    <dgm:cxn modelId="{1DB97DDB-1140-4A2F-A7DE-D394630ECF78}" type="presParOf" srcId="{6F1C5925-10EC-40B6-B36F-746F264DCCBA}" destId="{04CF43E8-7ECC-4E14-A289-CA61A97E7169}" srcOrd="0" destOrd="0" presId="urn:microsoft.com/office/officeart/2005/8/layout/orgChart1"/>
    <dgm:cxn modelId="{51D64CD0-F234-4D29-A02F-2B1D09097F87}" type="presParOf" srcId="{6F1C5925-10EC-40B6-B36F-746F264DCCBA}" destId="{A802233D-F3EF-40F5-A768-3D9E1F645190}" srcOrd="1" destOrd="0" presId="urn:microsoft.com/office/officeart/2005/8/layout/orgChart1"/>
    <dgm:cxn modelId="{38F9A2E7-547D-4222-A4FE-C924DADB6EFC}" type="presParOf" srcId="{A802233D-F3EF-40F5-A768-3D9E1F645190}" destId="{D0E903A2-D4BB-4455-8241-010BB56A82BE}" srcOrd="0" destOrd="0" presId="urn:microsoft.com/office/officeart/2005/8/layout/orgChart1"/>
    <dgm:cxn modelId="{8A4C47EF-8D18-4FB8-8784-5E5EFF7FDD84}" type="presParOf" srcId="{D0E903A2-D4BB-4455-8241-010BB56A82BE}" destId="{D05953CF-0AA7-44FC-820B-06CDEAD9370A}" srcOrd="0" destOrd="0" presId="urn:microsoft.com/office/officeart/2005/8/layout/orgChart1"/>
    <dgm:cxn modelId="{F3A2FD47-6755-4ADB-B538-9BE193011AA1}" type="presParOf" srcId="{D0E903A2-D4BB-4455-8241-010BB56A82BE}" destId="{EFC68DBD-360A-4B90-B87D-AFE50781E72B}" srcOrd="1" destOrd="0" presId="urn:microsoft.com/office/officeart/2005/8/layout/orgChart1"/>
    <dgm:cxn modelId="{ED854691-5709-4504-B9A2-E4007AFB5477}" type="presParOf" srcId="{A802233D-F3EF-40F5-A768-3D9E1F645190}" destId="{E5C8F05E-91FB-49F2-9268-019365099CD9}" srcOrd="1" destOrd="0" presId="urn:microsoft.com/office/officeart/2005/8/layout/orgChart1"/>
    <dgm:cxn modelId="{C9AB7789-2270-4422-A7B6-DD71045FBE4D}" type="presParOf" srcId="{A802233D-F3EF-40F5-A768-3D9E1F645190}" destId="{35F35AC6-6A63-4756-8916-CFF28973208A}" srcOrd="2" destOrd="0" presId="urn:microsoft.com/office/officeart/2005/8/layout/orgChart1"/>
    <dgm:cxn modelId="{4DC1C149-B174-4A5D-ADA3-88945FE0827B}" type="presParOf" srcId="{6F1C5925-10EC-40B6-B36F-746F264DCCBA}" destId="{29F10612-691D-416F-A01B-A4ECE761E179}" srcOrd="2" destOrd="0" presId="urn:microsoft.com/office/officeart/2005/8/layout/orgChart1"/>
    <dgm:cxn modelId="{D921E990-D0BD-43A0-9962-D9EC475C79F6}" type="presParOf" srcId="{6F1C5925-10EC-40B6-B36F-746F264DCCBA}" destId="{71B159B4-F0D8-4288-9BA5-195A05D355D7}" srcOrd="3" destOrd="0" presId="urn:microsoft.com/office/officeart/2005/8/layout/orgChart1"/>
    <dgm:cxn modelId="{9B4E5FB0-5EC2-4902-9213-962F218D4186}" type="presParOf" srcId="{71B159B4-F0D8-4288-9BA5-195A05D355D7}" destId="{695A1EA4-536D-4B30-A86B-D9F817ACE449}" srcOrd="0" destOrd="0" presId="urn:microsoft.com/office/officeart/2005/8/layout/orgChart1"/>
    <dgm:cxn modelId="{8B94D574-8298-4A28-899F-BFB1F9B228A1}" type="presParOf" srcId="{695A1EA4-536D-4B30-A86B-D9F817ACE449}" destId="{984EF5A3-C6E7-4518-B7F5-0BA16B6CD799}" srcOrd="0" destOrd="0" presId="urn:microsoft.com/office/officeart/2005/8/layout/orgChart1"/>
    <dgm:cxn modelId="{273A77B1-2051-4B37-9FC8-EBFF5104FB7D}" type="presParOf" srcId="{695A1EA4-536D-4B30-A86B-D9F817ACE449}" destId="{20691896-253A-4378-A181-767E3BDE6DB7}" srcOrd="1" destOrd="0" presId="urn:microsoft.com/office/officeart/2005/8/layout/orgChart1"/>
    <dgm:cxn modelId="{B5DD90BD-D39B-457E-A936-C53C54CCAD36}" type="presParOf" srcId="{71B159B4-F0D8-4288-9BA5-195A05D355D7}" destId="{2A7F2D12-82CE-44B0-9223-2944CE15693D}" srcOrd="1" destOrd="0" presId="urn:microsoft.com/office/officeart/2005/8/layout/orgChart1"/>
    <dgm:cxn modelId="{0421766F-22A3-46A2-8AF7-D996F5FE9B3F}" type="presParOf" srcId="{71B159B4-F0D8-4288-9BA5-195A05D355D7}" destId="{9197C499-0012-4F2E-8B9B-A06748E9A1A0}" srcOrd="2" destOrd="0" presId="urn:microsoft.com/office/officeart/2005/8/layout/orgChart1"/>
    <dgm:cxn modelId="{B7747925-5B84-4ECB-B205-FC7AE5B17678}" type="presParOf" srcId="{6F1C5925-10EC-40B6-B36F-746F264DCCBA}" destId="{D8365D34-654F-4900-8675-2896AA2BB06F}" srcOrd="4" destOrd="0" presId="urn:microsoft.com/office/officeart/2005/8/layout/orgChart1"/>
    <dgm:cxn modelId="{D792EFFA-1ADF-48A5-B534-67A53CD025BC}" type="presParOf" srcId="{6F1C5925-10EC-40B6-B36F-746F264DCCBA}" destId="{9AB3CFE0-2A09-4C67-994B-CEA12D2F7EC1}" srcOrd="5" destOrd="0" presId="urn:microsoft.com/office/officeart/2005/8/layout/orgChart1"/>
    <dgm:cxn modelId="{FE8D626A-7DFE-4E10-B83D-2D2928B5B903}" type="presParOf" srcId="{9AB3CFE0-2A09-4C67-994B-CEA12D2F7EC1}" destId="{9AE7CA70-8FC5-4603-B0CF-63E4812A0D59}" srcOrd="0" destOrd="0" presId="urn:microsoft.com/office/officeart/2005/8/layout/orgChart1"/>
    <dgm:cxn modelId="{105022BE-1A9D-48E7-9D51-7591D817782F}" type="presParOf" srcId="{9AE7CA70-8FC5-4603-B0CF-63E4812A0D59}" destId="{8585158F-8223-4CB1-8932-3D0F46156DB6}" srcOrd="0" destOrd="0" presId="urn:microsoft.com/office/officeart/2005/8/layout/orgChart1"/>
    <dgm:cxn modelId="{2D3DFAA1-733A-4DDF-BC84-4B3F30C3C517}" type="presParOf" srcId="{9AE7CA70-8FC5-4603-B0CF-63E4812A0D59}" destId="{23A2966A-5575-4A8A-B79E-94C444E032C2}" srcOrd="1" destOrd="0" presId="urn:microsoft.com/office/officeart/2005/8/layout/orgChart1"/>
    <dgm:cxn modelId="{640B7E72-8E7C-4E6C-BDB6-67E52EB95AC9}" type="presParOf" srcId="{9AB3CFE0-2A09-4C67-994B-CEA12D2F7EC1}" destId="{D57484F9-7062-4BB4-8B34-E4B174DD4B34}" srcOrd="1" destOrd="0" presId="urn:microsoft.com/office/officeart/2005/8/layout/orgChart1"/>
    <dgm:cxn modelId="{475D25DC-F141-45FB-8000-1123E467A8AF}" type="presParOf" srcId="{9AB3CFE0-2A09-4C67-994B-CEA12D2F7EC1}" destId="{9518800C-8F55-465A-9102-41B02408D7C5}" srcOrd="2" destOrd="0" presId="urn:microsoft.com/office/officeart/2005/8/layout/orgChart1"/>
    <dgm:cxn modelId="{E868C6DC-E2F7-4F51-8A0E-78215640DBAC}" type="presParOf" srcId="{E4094BD8-FE38-47F3-ADC3-549805D3C4B5}" destId="{1AD15844-550E-493F-9A91-03A829E3BD98}" srcOrd="2" destOrd="0" presId="urn:microsoft.com/office/officeart/2005/8/layout/orgChart1"/>
    <dgm:cxn modelId="{38C1357F-AB28-4997-A90B-9378B72BF442}" type="presParOf" srcId="{7F3FB38D-5E97-4D20-BD24-D6B3C63D3BDC}" destId="{0D46DBE6-0B80-45E8-9E8D-20641505F7FA}" srcOrd="4" destOrd="0" presId="urn:microsoft.com/office/officeart/2005/8/layout/orgChart1"/>
    <dgm:cxn modelId="{E080D2C5-EB00-4A1B-B865-CEA6472DFBA8}" type="presParOf" srcId="{7F3FB38D-5E97-4D20-BD24-D6B3C63D3BDC}" destId="{F66DE3F2-C5D7-4828-A26F-569D04EFF193}" srcOrd="5" destOrd="0" presId="urn:microsoft.com/office/officeart/2005/8/layout/orgChart1"/>
    <dgm:cxn modelId="{4EA71C31-184D-42FF-A817-2B988E824405}" type="presParOf" srcId="{F66DE3F2-C5D7-4828-A26F-569D04EFF193}" destId="{F1280305-29A2-446F-A8F2-52DF9F3C5BF2}" srcOrd="0" destOrd="0" presId="urn:microsoft.com/office/officeart/2005/8/layout/orgChart1"/>
    <dgm:cxn modelId="{681C859A-652F-454A-996C-9D9A01E0D051}" type="presParOf" srcId="{F1280305-29A2-446F-A8F2-52DF9F3C5BF2}" destId="{1A7706B1-20F8-4DE5-BD5D-E98639677327}" srcOrd="0" destOrd="0" presId="urn:microsoft.com/office/officeart/2005/8/layout/orgChart1"/>
    <dgm:cxn modelId="{C5588954-A5CA-42FE-857F-328B1EFA139A}" type="presParOf" srcId="{F1280305-29A2-446F-A8F2-52DF9F3C5BF2}" destId="{F3956A13-5D01-4F5B-BB98-966FAFB8A567}" srcOrd="1" destOrd="0" presId="urn:microsoft.com/office/officeart/2005/8/layout/orgChart1"/>
    <dgm:cxn modelId="{C75486A9-3D54-450A-A2EA-8D9F45E52B14}" type="presParOf" srcId="{F66DE3F2-C5D7-4828-A26F-569D04EFF193}" destId="{59AEADD2-C22C-489D-98D6-07BD6957942E}" srcOrd="1" destOrd="0" presId="urn:microsoft.com/office/officeart/2005/8/layout/orgChart1"/>
    <dgm:cxn modelId="{4F7EE83E-7BBD-4613-B88C-25FB0933D310}" type="presParOf" srcId="{59AEADD2-C22C-489D-98D6-07BD6957942E}" destId="{57E03189-2DCC-4E95-B0E3-83C9BDD081F5}" srcOrd="0" destOrd="0" presId="urn:microsoft.com/office/officeart/2005/8/layout/orgChart1"/>
    <dgm:cxn modelId="{CC54FD6B-DF8E-4E88-9319-F4344F4D8B00}" type="presParOf" srcId="{59AEADD2-C22C-489D-98D6-07BD6957942E}" destId="{FB36468C-31C4-4CEA-87C4-3BA461D6A3D2}" srcOrd="1" destOrd="0" presId="urn:microsoft.com/office/officeart/2005/8/layout/orgChart1"/>
    <dgm:cxn modelId="{18B0BEE3-F45D-4FC1-AADE-B798747D3D1C}" type="presParOf" srcId="{FB36468C-31C4-4CEA-87C4-3BA461D6A3D2}" destId="{4CF92ED9-ADB0-414F-BD21-92EEB61B72D6}" srcOrd="0" destOrd="0" presId="urn:microsoft.com/office/officeart/2005/8/layout/orgChart1"/>
    <dgm:cxn modelId="{CFDEE6BA-7D65-47DD-A0E5-5473BE8167B4}" type="presParOf" srcId="{4CF92ED9-ADB0-414F-BD21-92EEB61B72D6}" destId="{36B16D17-F8BE-4C8A-B689-3C2B04C4D3A6}" srcOrd="0" destOrd="0" presId="urn:microsoft.com/office/officeart/2005/8/layout/orgChart1"/>
    <dgm:cxn modelId="{4F74BEE3-DD12-4F8C-BC46-5340B3F4335B}" type="presParOf" srcId="{4CF92ED9-ADB0-414F-BD21-92EEB61B72D6}" destId="{63F29F0F-ED34-4D72-80F0-608B28D3390F}" srcOrd="1" destOrd="0" presId="urn:microsoft.com/office/officeart/2005/8/layout/orgChart1"/>
    <dgm:cxn modelId="{89031A74-C9D9-444B-86D4-DF21F7C57BEA}" type="presParOf" srcId="{FB36468C-31C4-4CEA-87C4-3BA461D6A3D2}" destId="{C7CC9ABC-DEE0-4124-AE82-D352A9018CEA}" srcOrd="1" destOrd="0" presId="urn:microsoft.com/office/officeart/2005/8/layout/orgChart1"/>
    <dgm:cxn modelId="{4324FBBD-6843-4E23-91C3-D9C7D5B6DEED}" type="presParOf" srcId="{FB36468C-31C4-4CEA-87C4-3BA461D6A3D2}" destId="{05353E10-E807-4259-9A23-41E385BB3ACC}" srcOrd="2" destOrd="0" presId="urn:microsoft.com/office/officeart/2005/8/layout/orgChart1"/>
    <dgm:cxn modelId="{B08CCEC9-80B8-48FD-A8BB-CF5D69F1CAEA}" type="presParOf" srcId="{59AEADD2-C22C-489D-98D6-07BD6957942E}" destId="{ED5940E8-3957-4A31-B579-613EF30D20D7}" srcOrd="2" destOrd="0" presId="urn:microsoft.com/office/officeart/2005/8/layout/orgChart1"/>
    <dgm:cxn modelId="{1C42CCB2-BC43-4180-90B1-9EAFA004ADE8}" type="presParOf" srcId="{59AEADD2-C22C-489D-98D6-07BD6957942E}" destId="{7EB5269C-26E0-48FD-969C-86388A4D6F17}" srcOrd="3" destOrd="0" presId="urn:microsoft.com/office/officeart/2005/8/layout/orgChart1"/>
    <dgm:cxn modelId="{B7BAA5B3-ADD8-4AC7-8FC3-5ACCC5450570}" type="presParOf" srcId="{7EB5269C-26E0-48FD-969C-86388A4D6F17}" destId="{89D876A3-A282-42D9-A908-98B3295DEAB5}" srcOrd="0" destOrd="0" presId="urn:microsoft.com/office/officeart/2005/8/layout/orgChart1"/>
    <dgm:cxn modelId="{0A415067-04EE-4BBD-9AC1-BCAA7D7A7DBA}" type="presParOf" srcId="{89D876A3-A282-42D9-A908-98B3295DEAB5}" destId="{A6F6FF11-B7DC-45C1-92FF-8D327A6A6813}" srcOrd="0" destOrd="0" presId="urn:microsoft.com/office/officeart/2005/8/layout/orgChart1"/>
    <dgm:cxn modelId="{F7B36587-75E4-4918-8EFD-18B2AC7CB91F}" type="presParOf" srcId="{89D876A3-A282-42D9-A908-98B3295DEAB5}" destId="{48144762-6193-4F01-90BC-47824A321D48}" srcOrd="1" destOrd="0" presId="urn:microsoft.com/office/officeart/2005/8/layout/orgChart1"/>
    <dgm:cxn modelId="{ED876CF0-6E2D-44CE-8316-E20C55374131}" type="presParOf" srcId="{7EB5269C-26E0-48FD-969C-86388A4D6F17}" destId="{4C8A4CDE-F81C-4C32-8819-37C01D130FF5}" srcOrd="1" destOrd="0" presId="urn:microsoft.com/office/officeart/2005/8/layout/orgChart1"/>
    <dgm:cxn modelId="{4A95A637-7609-4B03-B847-B3D7D5A6E770}" type="presParOf" srcId="{7EB5269C-26E0-48FD-969C-86388A4D6F17}" destId="{E336148C-02DF-4090-ABCB-B8DDA1B4C647}" srcOrd="2" destOrd="0" presId="urn:microsoft.com/office/officeart/2005/8/layout/orgChart1"/>
    <dgm:cxn modelId="{4002CFF9-1306-4259-9328-17BAF65F0106}" type="presParOf" srcId="{59AEADD2-C22C-489D-98D6-07BD6957942E}" destId="{44903BA3-19F0-4CD4-A87B-227FE92491F3}" srcOrd="4" destOrd="0" presId="urn:microsoft.com/office/officeart/2005/8/layout/orgChart1"/>
    <dgm:cxn modelId="{4DEB756B-3165-41C1-9F60-FFF71C194EA9}" type="presParOf" srcId="{59AEADD2-C22C-489D-98D6-07BD6957942E}" destId="{FA32C0E0-E416-4292-AC15-5FB5B4B0D037}" srcOrd="5" destOrd="0" presId="urn:microsoft.com/office/officeart/2005/8/layout/orgChart1"/>
    <dgm:cxn modelId="{860B44F3-779F-4F7C-950E-493FAA059738}" type="presParOf" srcId="{FA32C0E0-E416-4292-AC15-5FB5B4B0D037}" destId="{B57BF1CB-22AC-45B4-B003-74DDD4CDAF5F}" srcOrd="0" destOrd="0" presId="urn:microsoft.com/office/officeart/2005/8/layout/orgChart1"/>
    <dgm:cxn modelId="{53D83A13-5B61-48C7-A969-476E61CC6310}" type="presParOf" srcId="{B57BF1CB-22AC-45B4-B003-74DDD4CDAF5F}" destId="{D5C2A0B0-DAC0-4897-BFF2-E99F71168577}" srcOrd="0" destOrd="0" presId="urn:microsoft.com/office/officeart/2005/8/layout/orgChart1"/>
    <dgm:cxn modelId="{1F1C1784-4BD2-4C13-815D-0BD86AB38D94}" type="presParOf" srcId="{B57BF1CB-22AC-45B4-B003-74DDD4CDAF5F}" destId="{178DA056-E388-4358-AB14-8F96D5B3236E}" srcOrd="1" destOrd="0" presId="urn:microsoft.com/office/officeart/2005/8/layout/orgChart1"/>
    <dgm:cxn modelId="{2BDD6CEC-7A6A-49F2-8E0C-D78A7FE5FC0C}" type="presParOf" srcId="{FA32C0E0-E416-4292-AC15-5FB5B4B0D037}" destId="{D42F7D30-8A59-49E7-8C79-FD7EC7A355E0}" srcOrd="1" destOrd="0" presId="urn:microsoft.com/office/officeart/2005/8/layout/orgChart1"/>
    <dgm:cxn modelId="{EB29100B-0569-42E4-A771-B89FC936B09F}" type="presParOf" srcId="{FA32C0E0-E416-4292-AC15-5FB5B4B0D037}" destId="{BDD329C1-CC2B-4ABB-B356-6E674B74D37D}" srcOrd="2" destOrd="0" presId="urn:microsoft.com/office/officeart/2005/8/layout/orgChart1"/>
    <dgm:cxn modelId="{932CF6D5-34E7-4AE2-A4B7-09C0A78038C1}" type="presParOf" srcId="{59AEADD2-C22C-489D-98D6-07BD6957942E}" destId="{148786CD-F235-48E9-BAD0-9A1EF66B8EA8}" srcOrd="6" destOrd="0" presId="urn:microsoft.com/office/officeart/2005/8/layout/orgChart1"/>
    <dgm:cxn modelId="{FF21499A-580F-420B-865E-73A37879E2CE}" type="presParOf" srcId="{59AEADD2-C22C-489D-98D6-07BD6957942E}" destId="{9A112BE0-C34F-40D1-B6CD-6629686C24CC}" srcOrd="7" destOrd="0" presId="urn:microsoft.com/office/officeart/2005/8/layout/orgChart1"/>
    <dgm:cxn modelId="{DB80ECCD-C982-43F8-92D2-FFA233ACBA01}" type="presParOf" srcId="{9A112BE0-C34F-40D1-B6CD-6629686C24CC}" destId="{6FF6397D-AAAA-4466-AF2C-875BC250C857}" srcOrd="0" destOrd="0" presId="urn:microsoft.com/office/officeart/2005/8/layout/orgChart1"/>
    <dgm:cxn modelId="{99C95654-019E-42C5-9A15-23CE662763B1}" type="presParOf" srcId="{6FF6397D-AAAA-4466-AF2C-875BC250C857}" destId="{B97F1CD3-FC7A-4E98-B59D-F17155F3E3DF}" srcOrd="0" destOrd="0" presId="urn:microsoft.com/office/officeart/2005/8/layout/orgChart1"/>
    <dgm:cxn modelId="{483BC617-E2BB-4841-808D-B833625EAAA9}" type="presParOf" srcId="{6FF6397D-AAAA-4466-AF2C-875BC250C857}" destId="{329FDA5B-8687-4A1C-9368-E42231F7E3A1}" srcOrd="1" destOrd="0" presId="urn:microsoft.com/office/officeart/2005/8/layout/orgChart1"/>
    <dgm:cxn modelId="{517D702C-5028-4499-950D-AC5CCC3537DE}" type="presParOf" srcId="{9A112BE0-C34F-40D1-B6CD-6629686C24CC}" destId="{02741791-916A-488F-858E-35F1471F940F}" srcOrd="1" destOrd="0" presId="urn:microsoft.com/office/officeart/2005/8/layout/orgChart1"/>
    <dgm:cxn modelId="{428C8124-CA12-46E6-A029-93C95449F24E}" type="presParOf" srcId="{9A112BE0-C34F-40D1-B6CD-6629686C24CC}" destId="{BC5A4C19-F675-441A-8D8C-FB1ADF153756}" srcOrd="2" destOrd="0" presId="urn:microsoft.com/office/officeart/2005/8/layout/orgChart1"/>
    <dgm:cxn modelId="{0A53E079-DBD0-4662-A53A-C16D250FA70A}" type="presParOf" srcId="{59AEADD2-C22C-489D-98D6-07BD6957942E}" destId="{B2D0B6F7-C460-4ACD-B576-6712BF243A04}" srcOrd="8" destOrd="0" presId="urn:microsoft.com/office/officeart/2005/8/layout/orgChart1"/>
    <dgm:cxn modelId="{611072AE-4C06-4306-9A90-AB6AB608FBD4}" type="presParOf" srcId="{59AEADD2-C22C-489D-98D6-07BD6957942E}" destId="{9350B4DA-3AF7-4E53-83C8-AB0C2F29E479}" srcOrd="9" destOrd="0" presId="urn:microsoft.com/office/officeart/2005/8/layout/orgChart1"/>
    <dgm:cxn modelId="{264EF1B2-BA46-480B-8F5F-1DC91AE48C12}" type="presParOf" srcId="{9350B4DA-3AF7-4E53-83C8-AB0C2F29E479}" destId="{59F1FA46-C90F-420F-A047-B19700756C21}" srcOrd="0" destOrd="0" presId="urn:microsoft.com/office/officeart/2005/8/layout/orgChart1"/>
    <dgm:cxn modelId="{E3F5330A-DBD3-4E0E-B816-5CDA3C0FA7F1}" type="presParOf" srcId="{59F1FA46-C90F-420F-A047-B19700756C21}" destId="{92C774E4-7F8E-44E4-999E-6E0DB35C9D83}" srcOrd="0" destOrd="0" presId="urn:microsoft.com/office/officeart/2005/8/layout/orgChart1"/>
    <dgm:cxn modelId="{1F0D4709-A1BA-4BBC-B860-9B3DAFD7DE31}" type="presParOf" srcId="{59F1FA46-C90F-420F-A047-B19700756C21}" destId="{EEAD0095-7EE6-4C0D-9016-DBFD5EAE5302}" srcOrd="1" destOrd="0" presId="urn:microsoft.com/office/officeart/2005/8/layout/orgChart1"/>
    <dgm:cxn modelId="{C1744538-0C79-42EE-8441-4A09DBA35326}" type="presParOf" srcId="{9350B4DA-3AF7-4E53-83C8-AB0C2F29E479}" destId="{12D16DC4-1647-4E9F-A10D-953F7F232A23}" srcOrd="1" destOrd="0" presId="urn:microsoft.com/office/officeart/2005/8/layout/orgChart1"/>
    <dgm:cxn modelId="{FBE0E0D0-FCF1-41B6-A894-6DECACE02452}" type="presParOf" srcId="{9350B4DA-3AF7-4E53-83C8-AB0C2F29E479}" destId="{5F8DEF3A-4146-4E24-809E-D15D672AE5FF}" srcOrd="2" destOrd="0" presId="urn:microsoft.com/office/officeart/2005/8/layout/orgChart1"/>
    <dgm:cxn modelId="{2DCC166C-AACB-49D2-B502-996BE22E79EB}" type="presParOf" srcId="{F66DE3F2-C5D7-4828-A26F-569D04EFF193}" destId="{7FCC01BA-B5E7-439C-BFD1-1641018683C4}" srcOrd="2" destOrd="0" presId="urn:microsoft.com/office/officeart/2005/8/layout/orgChart1"/>
    <dgm:cxn modelId="{BF3520BF-6C7A-4D9D-8646-C57968D0F8AE}" type="presParOf" srcId="{7F8736F6-6953-4C99-AA88-18A3087D7A14}" destId="{BA04CFDC-705A-4DB4-9C2E-CF1077C883EA}"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0B6F7-C460-4ACD-B576-6712BF243A04}">
      <dsp:nvSpPr>
        <dsp:cNvPr id="0" name=""/>
        <dsp:cNvSpPr/>
      </dsp:nvSpPr>
      <dsp:spPr>
        <a:xfrm>
          <a:off x="6304748" y="1378941"/>
          <a:ext cx="352016" cy="3752388"/>
        </a:xfrm>
        <a:custGeom>
          <a:avLst/>
          <a:gdLst/>
          <a:ahLst/>
          <a:cxnLst/>
          <a:rect l="0" t="0" r="0" b="0"/>
          <a:pathLst>
            <a:path>
              <a:moveTo>
                <a:pt x="0" y="0"/>
              </a:moveTo>
              <a:lnTo>
                <a:pt x="0" y="3752388"/>
              </a:lnTo>
              <a:lnTo>
                <a:pt x="352016" y="37523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8786CD-F235-48E9-BAD0-9A1EF66B8EA8}">
      <dsp:nvSpPr>
        <dsp:cNvPr id="0" name=""/>
        <dsp:cNvSpPr/>
      </dsp:nvSpPr>
      <dsp:spPr>
        <a:xfrm>
          <a:off x="6304748" y="1378941"/>
          <a:ext cx="352016" cy="2945056"/>
        </a:xfrm>
        <a:custGeom>
          <a:avLst/>
          <a:gdLst/>
          <a:ahLst/>
          <a:cxnLst/>
          <a:rect l="0" t="0" r="0" b="0"/>
          <a:pathLst>
            <a:path>
              <a:moveTo>
                <a:pt x="0" y="0"/>
              </a:moveTo>
              <a:lnTo>
                <a:pt x="0" y="2945056"/>
              </a:lnTo>
              <a:lnTo>
                <a:pt x="352016" y="29450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903BA3-19F0-4CD4-A87B-227FE92491F3}">
      <dsp:nvSpPr>
        <dsp:cNvPr id="0" name=""/>
        <dsp:cNvSpPr/>
      </dsp:nvSpPr>
      <dsp:spPr>
        <a:xfrm>
          <a:off x="6304748" y="1378941"/>
          <a:ext cx="352016" cy="2137724"/>
        </a:xfrm>
        <a:custGeom>
          <a:avLst/>
          <a:gdLst/>
          <a:ahLst/>
          <a:cxnLst/>
          <a:rect l="0" t="0" r="0" b="0"/>
          <a:pathLst>
            <a:path>
              <a:moveTo>
                <a:pt x="0" y="0"/>
              </a:moveTo>
              <a:lnTo>
                <a:pt x="0" y="2137724"/>
              </a:lnTo>
              <a:lnTo>
                <a:pt x="352016" y="21377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940E8-3957-4A31-B579-613EF30D20D7}">
      <dsp:nvSpPr>
        <dsp:cNvPr id="0" name=""/>
        <dsp:cNvSpPr/>
      </dsp:nvSpPr>
      <dsp:spPr>
        <a:xfrm>
          <a:off x="6304748" y="1378941"/>
          <a:ext cx="352016" cy="1330392"/>
        </a:xfrm>
        <a:custGeom>
          <a:avLst/>
          <a:gdLst/>
          <a:ahLst/>
          <a:cxnLst/>
          <a:rect l="0" t="0" r="0" b="0"/>
          <a:pathLst>
            <a:path>
              <a:moveTo>
                <a:pt x="0" y="0"/>
              </a:moveTo>
              <a:lnTo>
                <a:pt x="0" y="1330392"/>
              </a:lnTo>
              <a:lnTo>
                <a:pt x="352016" y="1330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E03189-2DCC-4E95-B0E3-83C9BDD081F5}">
      <dsp:nvSpPr>
        <dsp:cNvPr id="0" name=""/>
        <dsp:cNvSpPr/>
      </dsp:nvSpPr>
      <dsp:spPr>
        <a:xfrm>
          <a:off x="6304748" y="1378941"/>
          <a:ext cx="352016" cy="523060"/>
        </a:xfrm>
        <a:custGeom>
          <a:avLst/>
          <a:gdLst/>
          <a:ahLst/>
          <a:cxnLst/>
          <a:rect l="0" t="0" r="0" b="0"/>
          <a:pathLst>
            <a:path>
              <a:moveTo>
                <a:pt x="0" y="0"/>
              </a:moveTo>
              <a:lnTo>
                <a:pt x="0" y="523060"/>
              </a:lnTo>
              <a:lnTo>
                <a:pt x="352016" y="5230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46DBE6-0B80-45E8-9E8D-20641505F7FA}">
      <dsp:nvSpPr>
        <dsp:cNvPr id="0" name=""/>
        <dsp:cNvSpPr/>
      </dsp:nvSpPr>
      <dsp:spPr>
        <a:xfrm>
          <a:off x="4485613" y="571608"/>
          <a:ext cx="2757846" cy="238788"/>
        </a:xfrm>
        <a:custGeom>
          <a:avLst/>
          <a:gdLst/>
          <a:ahLst/>
          <a:cxnLst/>
          <a:rect l="0" t="0" r="0" b="0"/>
          <a:pathLst>
            <a:path>
              <a:moveTo>
                <a:pt x="0" y="0"/>
              </a:moveTo>
              <a:lnTo>
                <a:pt x="0" y="119394"/>
              </a:lnTo>
              <a:lnTo>
                <a:pt x="2757846" y="119394"/>
              </a:lnTo>
              <a:lnTo>
                <a:pt x="2757846" y="238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365D34-654F-4900-8675-2896AA2BB06F}">
      <dsp:nvSpPr>
        <dsp:cNvPr id="0" name=""/>
        <dsp:cNvSpPr/>
      </dsp:nvSpPr>
      <dsp:spPr>
        <a:xfrm>
          <a:off x="3540868" y="1378941"/>
          <a:ext cx="381735" cy="2137724"/>
        </a:xfrm>
        <a:custGeom>
          <a:avLst/>
          <a:gdLst/>
          <a:ahLst/>
          <a:cxnLst/>
          <a:rect l="0" t="0" r="0" b="0"/>
          <a:pathLst>
            <a:path>
              <a:moveTo>
                <a:pt x="0" y="0"/>
              </a:moveTo>
              <a:lnTo>
                <a:pt x="0" y="2137724"/>
              </a:lnTo>
              <a:lnTo>
                <a:pt x="381735" y="21377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F10612-691D-416F-A01B-A4ECE761E179}">
      <dsp:nvSpPr>
        <dsp:cNvPr id="0" name=""/>
        <dsp:cNvSpPr/>
      </dsp:nvSpPr>
      <dsp:spPr>
        <a:xfrm>
          <a:off x="3540868" y="1378941"/>
          <a:ext cx="381735" cy="1330392"/>
        </a:xfrm>
        <a:custGeom>
          <a:avLst/>
          <a:gdLst/>
          <a:ahLst/>
          <a:cxnLst/>
          <a:rect l="0" t="0" r="0" b="0"/>
          <a:pathLst>
            <a:path>
              <a:moveTo>
                <a:pt x="0" y="0"/>
              </a:moveTo>
              <a:lnTo>
                <a:pt x="0" y="1330392"/>
              </a:lnTo>
              <a:lnTo>
                <a:pt x="381735" y="1330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CF43E8-7ECC-4E14-A289-CA61A97E7169}">
      <dsp:nvSpPr>
        <dsp:cNvPr id="0" name=""/>
        <dsp:cNvSpPr/>
      </dsp:nvSpPr>
      <dsp:spPr>
        <a:xfrm>
          <a:off x="3540868" y="1378941"/>
          <a:ext cx="381735" cy="523060"/>
        </a:xfrm>
        <a:custGeom>
          <a:avLst/>
          <a:gdLst/>
          <a:ahLst/>
          <a:cxnLst/>
          <a:rect l="0" t="0" r="0" b="0"/>
          <a:pathLst>
            <a:path>
              <a:moveTo>
                <a:pt x="0" y="0"/>
              </a:moveTo>
              <a:lnTo>
                <a:pt x="0" y="523060"/>
              </a:lnTo>
              <a:lnTo>
                <a:pt x="381735" y="5230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AFF227-6C20-4ADA-8AAE-094C0EAF7F21}">
      <dsp:nvSpPr>
        <dsp:cNvPr id="0" name=""/>
        <dsp:cNvSpPr/>
      </dsp:nvSpPr>
      <dsp:spPr>
        <a:xfrm>
          <a:off x="4439893" y="571608"/>
          <a:ext cx="91440" cy="238788"/>
        </a:xfrm>
        <a:custGeom>
          <a:avLst/>
          <a:gdLst/>
          <a:ahLst/>
          <a:cxnLst/>
          <a:rect l="0" t="0" r="0" b="0"/>
          <a:pathLst>
            <a:path>
              <a:moveTo>
                <a:pt x="45720" y="0"/>
              </a:moveTo>
              <a:lnTo>
                <a:pt x="45720" y="119394"/>
              </a:lnTo>
              <a:lnTo>
                <a:pt x="118937" y="119394"/>
              </a:lnTo>
              <a:lnTo>
                <a:pt x="118937" y="238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46B72C-5F17-4BF3-B142-4A3CD8125024}">
      <dsp:nvSpPr>
        <dsp:cNvPr id="0" name=""/>
        <dsp:cNvSpPr/>
      </dsp:nvSpPr>
      <dsp:spPr>
        <a:xfrm>
          <a:off x="803698" y="1378941"/>
          <a:ext cx="373981" cy="2945056"/>
        </a:xfrm>
        <a:custGeom>
          <a:avLst/>
          <a:gdLst/>
          <a:ahLst/>
          <a:cxnLst/>
          <a:rect l="0" t="0" r="0" b="0"/>
          <a:pathLst>
            <a:path>
              <a:moveTo>
                <a:pt x="0" y="0"/>
              </a:moveTo>
              <a:lnTo>
                <a:pt x="0" y="2945056"/>
              </a:lnTo>
              <a:lnTo>
                <a:pt x="373981" y="29450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875971-D818-41F9-9EAB-CF5711F0111E}">
      <dsp:nvSpPr>
        <dsp:cNvPr id="0" name=""/>
        <dsp:cNvSpPr/>
      </dsp:nvSpPr>
      <dsp:spPr>
        <a:xfrm>
          <a:off x="803698" y="1378941"/>
          <a:ext cx="373981" cy="2137724"/>
        </a:xfrm>
        <a:custGeom>
          <a:avLst/>
          <a:gdLst/>
          <a:ahLst/>
          <a:cxnLst/>
          <a:rect l="0" t="0" r="0" b="0"/>
          <a:pathLst>
            <a:path>
              <a:moveTo>
                <a:pt x="0" y="0"/>
              </a:moveTo>
              <a:lnTo>
                <a:pt x="0" y="2137724"/>
              </a:lnTo>
              <a:lnTo>
                <a:pt x="373981" y="21377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88DEC-9B4C-4540-BED0-632D3E1898A3}">
      <dsp:nvSpPr>
        <dsp:cNvPr id="0" name=""/>
        <dsp:cNvSpPr/>
      </dsp:nvSpPr>
      <dsp:spPr>
        <a:xfrm>
          <a:off x="803698" y="1378941"/>
          <a:ext cx="373981" cy="1330392"/>
        </a:xfrm>
        <a:custGeom>
          <a:avLst/>
          <a:gdLst/>
          <a:ahLst/>
          <a:cxnLst/>
          <a:rect l="0" t="0" r="0" b="0"/>
          <a:pathLst>
            <a:path>
              <a:moveTo>
                <a:pt x="0" y="0"/>
              </a:moveTo>
              <a:lnTo>
                <a:pt x="0" y="1330392"/>
              </a:lnTo>
              <a:lnTo>
                <a:pt x="373981" y="13303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C9290F-C6E4-487A-BB20-E11C5C3E44F4}">
      <dsp:nvSpPr>
        <dsp:cNvPr id="0" name=""/>
        <dsp:cNvSpPr/>
      </dsp:nvSpPr>
      <dsp:spPr>
        <a:xfrm>
          <a:off x="803698" y="1378941"/>
          <a:ext cx="373981" cy="523060"/>
        </a:xfrm>
        <a:custGeom>
          <a:avLst/>
          <a:gdLst/>
          <a:ahLst/>
          <a:cxnLst/>
          <a:rect l="0" t="0" r="0" b="0"/>
          <a:pathLst>
            <a:path>
              <a:moveTo>
                <a:pt x="0" y="0"/>
              </a:moveTo>
              <a:lnTo>
                <a:pt x="0" y="523060"/>
              </a:lnTo>
              <a:lnTo>
                <a:pt x="373981" y="5230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9298A0-1631-41DC-8B47-2E9DEBF23CE9}">
      <dsp:nvSpPr>
        <dsp:cNvPr id="0" name=""/>
        <dsp:cNvSpPr/>
      </dsp:nvSpPr>
      <dsp:spPr>
        <a:xfrm>
          <a:off x="1800983" y="571608"/>
          <a:ext cx="2684629" cy="238788"/>
        </a:xfrm>
        <a:custGeom>
          <a:avLst/>
          <a:gdLst/>
          <a:ahLst/>
          <a:cxnLst/>
          <a:rect l="0" t="0" r="0" b="0"/>
          <a:pathLst>
            <a:path>
              <a:moveTo>
                <a:pt x="2684629" y="0"/>
              </a:moveTo>
              <a:lnTo>
                <a:pt x="2684629" y="119394"/>
              </a:lnTo>
              <a:lnTo>
                <a:pt x="0" y="119394"/>
              </a:lnTo>
              <a:lnTo>
                <a:pt x="0" y="238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347A1-88A9-42B1-9DC9-F6A3C47B9946}">
      <dsp:nvSpPr>
        <dsp:cNvPr id="0" name=""/>
        <dsp:cNvSpPr/>
      </dsp:nvSpPr>
      <dsp:spPr>
        <a:xfrm>
          <a:off x="3917069" y="3065"/>
          <a:ext cx="1137087"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Electric Motors</a:t>
          </a:r>
        </a:p>
      </dsp:txBody>
      <dsp:txXfrm>
        <a:off x="3917069" y="3065"/>
        <a:ext cx="1137087" cy="568543"/>
      </dsp:txXfrm>
    </dsp:sp>
    <dsp:sp modelId="{E530062F-7B43-4067-A795-928411AB94F2}">
      <dsp:nvSpPr>
        <dsp:cNvPr id="0" name=""/>
        <dsp:cNvSpPr/>
      </dsp:nvSpPr>
      <dsp:spPr>
        <a:xfrm>
          <a:off x="554377" y="810397"/>
          <a:ext cx="2493212"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DC Motors</a:t>
          </a:r>
        </a:p>
      </dsp:txBody>
      <dsp:txXfrm>
        <a:off x="554377" y="810397"/>
        <a:ext cx="2493212" cy="568543"/>
      </dsp:txXfrm>
    </dsp:sp>
    <dsp:sp modelId="{68C48744-197E-492C-87E6-080C422C1960}">
      <dsp:nvSpPr>
        <dsp:cNvPr id="0" name=""/>
        <dsp:cNvSpPr/>
      </dsp:nvSpPr>
      <dsp:spPr>
        <a:xfrm>
          <a:off x="1177680" y="1617729"/>
          <a:ext cx="1733228"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DC Shunt motor</a:t>
          </a:r>
        </a:p>
      </dsp:txBody>
      <dsp:txXfrm>
        <a:off x="1177680" y="1617729"/>
        <a:ext cx="1733228" cy="568543"/>
      </dsp:txXfrm>
    </dsp:sp>
    <dsp:sp modelId="{B99C4D82-4378-4401-9A3F-084DB334AF50}">
      <dsp:nvSpPr>
        <dsp:cNvPr id="0" name=""/>
        <dsp:cNvSpPr/>
      </dsp:nvSpPr>
      <dsp:spPr>
        <a:xfrm>
          <a:off x="1177680" y="2425061"/>
          <a:ext cx="1733228"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DC Series motor</a:t>
          </a:r>
        </a:p>
      </dsp:txBody>
      <dsp:txXfrm>
        <a:off x="1177680" y="2425061"/>
        <a:ext cx="1733228" cy="568543"/>
      </dsp:txXfrm>
    </dsp:sp>
    <dsp:sp modelId="{01FA65EA-41B5-475A-94DD-9AF1FC63A292}">
      <dsp:nvSpPr>
        <dsp:cNvPr id="0" name=""/>
        <dsp:cNvSpPr/>
      </dsp:nvSpPr>
      <dsp:spPr>
        <a:xfrm>
          <a:off x="1177680" y="3232393"/>
          <a:ext cx="1733228"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DC compound motor</a:t>
          </a:r>
        </a:p>
      </dsp:txBody>
      <dsp:txXfrm>
        <a:off x="1177680" y="3232393"/>
        <a:ext cx="1733228" cy="568543"/>
      </dsp:txXfrm>
    </dsp:sp>
    <dsp:sp modelId="{681A94E9-02AD-43E1-A7C1-2E4293A82374}">
      <dsp:nvSpPr>
        <dsp:cNvPr id="0" name=""/>
        <dsp:cNvSpPr/>
      </dsp:nvSpPr>
      <dsp:spPr>
        <a:xfrm>
          <a:off x="1177680" y="4039725"/>
          <a:ext cx="1733228"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Permanent magnet dc motor</a:t>
          </a:r>
        </a:p>
      </dsp:txBody>
      <dsp:txXfrm>
        <a:off x="1177680" y="4039725"/>
        <a:ext cx="1733228" cy="568543"/>
      </dsp:txXfrm>
    </dsp:sp>
    <dsp:sp modelId="{9B3AFAB3-705C-41F7-AB6A-E8E748BC118E}">
      <dsp:nvSpPr>
        <dsp:cNvPr id="0" name=""/>
        <dsp:cNvSpPr/>
      </dsp:nvSpPr>
      <dsp:spPr>
        <a:xfrm>
          <a:off x="3286378" y="810397"/>
          <a:ext cx="2544904"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AC motors</a:t>
          </a:r>
        </a:p>
      </dsp:txBody>
      <dsp:txXfrm>
        <a:off x="3286378" y="810397"/>
        <a:ext cx="2544904" cy="568543"/>
      </dsp:txXfrm>
    </dsp:sp>
    <dsp:sp modelId="{D05953CF-0AA7-44FC-820B-06CDEAD9370A}">
      <dsp:nvSpPr>
        <dsp:cNvPr id="0" name=""/>
        <dsp:cNvSpPr/>
      </dsp:nvSpPr>
      <dsp:spPr>
        <a:xfrm>
          <a:off x="3922604" y="1617729"/>
          <a:ext cx="1729783"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Single phase induction motor </a:t>
          </a:r>
        </a:p>
      </dsp:txBody>
      <dsp:txXfrm>
        <a:off x="3922604" y="1617729"/>
        <a:ext cx="1729783" cy="568543"/>
      </dsp:txXfrm>
    </dsp:sp>
    <dsp:sp modelId="{984EF5A3-C6E7-4518-B7F5-0BA16B6CD799}">
      <dsp:nvSpPr>
        <dsp:cNvPr id="0" name=""/>
        <dsp:cNvSpPr/>
      </dsp:nvSpPr>
      <dsp:spPr>
        <a:xfrm>
          <a:off x="3922604" y="2425061"/>
          <a:ext cx="1729783"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Three phase induction motor</a:t>
          </a:r>
        </a:p>
      </dsp:txBody>
      <dsp:txXfrm>
        <a:off x="3922604" y="2425061"/>
        <a:ext cx="1729783" cy="568543"/>
      </dsp:txXfrm>
    </dsp:sp>
    <dsp:sp modelId="{8585158F-8223-4CB1-8932-3D0F46156DB6}">
      <dsp:nvSpPr>
        <dsp:cNvPr id="0" name=""/>
        <dsp:cNvSpPr/>
      </dsp:nvSpPr>
      <dsp:spPr>
        <a:xfrm>
          <a:off x="3922604" y="3232393"/>
          <a:ext cx="1729783"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Synchronous motor</a:t>
          </a:r>
        </a:p>
      </dsp:txBody>
      <dsp:txXfrm>
        <a:off x="3922604" y="3232393"/>
        <a:ext cx="1729783" cy="568543"/>
      </dsp:txXfrm>
    </dsp:sp>
    <dsp:sp modelId="{1A7706B1-20F8-4DE5-BD5D-E98639677327}">
      <dsp:nvSpPr>
        <dsp:cNvPr id="0" name=""/>
        <dsp:cNvSpPr/>
      </dsp:nvSpPr>
      <dsp:spPr>
        <a:xfrm>
          <a:off x="6070071" y="810397"/>
          <a:ext cx="2346778"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Special motors</a:t>
          </a:r>
        </a:p>
      </dsp:txBody>
      <dsp:txXfrm>
        <a:off x="6070071" y="810397"/>
        <a:ext cx="2346778" cy="568543"/>
      </dsp:txXfrm>
    </dsp:sp>
    <dsp:sp modelId="{36B16D17-F8BE-4C8A-B689-3C2B04C4D3A6}">
      <dsp:nvSpPr>
        <dsp:cNvPr id="0" name=""/>
        <dsp:cNvSpPr/>
      </dsp:nvSpPr>
      <dsp:spPr>
        <a:xfrm>
          <a:off x="6656765" y="1617729"/>
          <a:ext cx="1966217"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BLDC motor</a:t>
          </a:r>
        </a:p>
      </dsp:txBody>
      <dsp:txXfrm>
        <a:off x="6656765" y="1617729"/>
        <a:ext cx="1966217" cy="568543"/>
      </dsp:txXfrm>
    </dsp:sp>
    <dsp:sp modelId="{A6F6FF11-B7DC-45C1-92FF-8D327A6A6813}">
      <dsp:nvSpPr>
        <dsp:cNvPr id="0" name=""/>
        <dsp:cNvSpPr/>
      </dsp:nvSpPr>
      <dsp:spPr>
        <a:xfrm>
          <a:off x="6656765" y="2425061"/>
          <a:ext cx="1966217"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Stepper motor</a:t>
          </a:r>
        </a:p>
      </dsp:txBody>
      <dsp:txXfrm>
        <a:off x="6656765" y="2425061"/>
        <a:ext cx="1966217" cy="568543"/>
      </dsp:txXfrm>
    </dsp:sp>
    <dsp:sp modelId="{D5C2A0B0-DAC0-4897-BFF2-E99F71168577}">
      <dsp:nvSpPr>
        <dsp:cNvPr id="0" name=""/>
        <dsp:cNvSpPr/>
      </dsp:nvSpPr>
      <dsp:spPr>
        <a:xfrm>
          <a:off x="6656765" y="3232393"/>
          <a:ext cx="1966217"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Universal motor</a:t>
          </a:r>
        </a:p>
      </dsp:txBody>
      <dsp:txXfrm>
        <a:off x="6656765" y="3232393"/>
        <a:ext cx="1966217" cy="568543"/>
      </dsp:txXfrm>
    </dsp:sp>
    <dsp:sp modelId="{B97F1CD3-FC7A-4E98-B59D-F17155F3E3DF}">
      <dsp:nvSpPr>
        <dsp:cNvPr id="0" name=""/>
        <dsp:cNvSpPr/>
      </dsp:nvSpPr>
      <dsp:spPr>
        <a:xfrm>
          <a:off x="6656765" y="4039725"/>
          <a:ext cx="1966217"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Linear motor</a:t>
          </a:r>
        </a:p>
      </dsp:txBody>
      <dsp:txXfrm>
        <a:off x="6656765" y="4039725"/>
        <a:ext cx="1966217" cy="568543"/>
      </dsp:txXfrm>
    </dsp:sp>
    <dsp:sp modelId="{92C774E4-7F8E-44E4-999E-6E0DB35C9D83}">
      <dsp:nvSpPr>
        <dsp:cNvPr id="0" name=""/>
        <dsp:cNvSpPr/>
      </dsp:nvSpPr>
      <dsp:spPr>
        <a:xfrm>
          <a:off x="6656765" y="4847058"/>
          <a:ext cx="1966217" cy="568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Servo motor</a:t>
          </a:r>
        </a:p>
      </dsp:txBody>
      <dsp:txXfrm>
        <a:off x="6656765" y="4847058"/>
        <a:ext cx="1966217" cy="56854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8-19T05:13:40.895"/>
    </inkml:context>
    <inkml:brush xml:id="br0">
      <inkml:brushProperty name="width" value="0.05292" units="cm"/>
      <inkml:brushProperty name="height" value="0.05292" units="cm"/>
      <inkml:brushProperty name="color" value="#FF0000"/>
    </inkml:brush>
  </inkml:definitions>
  <inkml:trace contextRef="#ctx0" brushRef="#br0">2461 9414 292 0,'0'0'129'0,"0"0"-98"15,0 0 5-15,0 0 24 16,0 0-13-16,0 0-19 15,0 0-1-15,0 0 22 16,1-6 19-16,-1 5-15 16,0-2-10-16,0 3-13 15,0 0-10-15,0 0-8 16,0 0 12-16,0 0-15 16,0 0-7-16,0 0-2 15,0 0 0-15,0 4-8 16,0 7 8-16,3 6 1 15,1 3 7-15,1 2-2 16,1 1 0-16,0 5 7 16,0 2 6-16,-1 0-10 15,2-1 8-15,-3-3-10 0,1-2 3 16,-1-2-5-16,-1-4 2 16,-1-3 4-16,3-1-9 15,0-4 0-15,-5-3 1 16,3-5-2-16,-3-2 0 15,0 0 1-15,0 0 3 16,0 0 15-16,0 0 28 16,0 0-22-16,0-5-19 15,0-3-5-15,-3-2-1 16,-4-2 0-16,-1-5-2 16,1-1 0-16,0-2-4 15,-2 0 2-15,-2-1 1 16,2 1-8-16,0-1 1 0,1 3 2 15,3 2 2-15,3-1-1 16,-4-1 5-16,6-1-1 16,0-1 1-16,0-4 1 15,0 1 0-15,0 2 0 16,0 1 0-16,0 2-1 16,3 4 1-16,0 0 1 15,3 4-1-15,-1 0 0 16,2 2 0-16,-1 2-2 15,0 2-2-15,6-2 4 16,3 5-2-16,3-3 1 0,1 4 1 16,3 0-1-16,-2 0 0 15,2 0 1-15,-4 0 0 16,-3 2 0 0,-2 4 0-16,-5 0 0 0,-2 1-2 15,-6-1-1-15,3 0-8 16,-3 1-4-16,0-3-43 15,0 6 2-15,0 0-25 16,0 2-26-16,-9-1-106 16</inkml:trace>
  <inkml:trace contextRef="#ctx0" brushRef="#br0" timeOffset="548.91">2459 9595 192 0,'0'0'357'0,"0"0"-281"15,0 0-16-15,0 0 20 16,0 0-45-16,0 0-25 16,3 1-7-16,-1-1-2 15,5 0 3-15,2 0-1 16,6 0 1-16,7-5-4 16,2-3 11-16,1 0-5 15,0 1-3-15,-5 1 9 16,1 1-9-16,-9 1-1 15,-3 3 1-15,-6-1 0 0,-3 2 0 16,0 0 3-16,0 0 0 16,-3 0 3-16,-6 0-9 15,2 0-26-15,-1-2-7 16,2 1-59-16,6-3-39 16</inkml:trace>
  <inkml:trace contextRef="#ctx0" brushRef="#br0" timeOffset="1710.8">2949 9348 364 0,'0'0'63'16,"0"0"2"-16,0 0-4 16,0 0-14-16,0 0 20 15,0 0-22-15,11-40 18 16,-11 38-25-16,0 1-9 15,0-3-10-15,0 4-11 16,0-1 0-16,0-1-3 16,0 1-1-16,0-1 2 15,0 2-2-15,-3 0-2 16,2 0 5-16,1 0-3 0,0-1 4 16,0 1-6-1,0-1 1-15,0 1 1 16,0 0-1-16,0 0 9 15,0 0-6-15,0 0-4 0,-2 0-2 16,2 0 0-16,-5 0 0 16,5 0-4-16,0 0-1 15,0 0 4-15,0 0 1 16,0 0-1-16,0 0 1 16,0 0 0-16,0 0 3 15,-2 0 2-15,2-2-5 16,0-2 0-16,0 4 3 0,0-3-2 15,-3 3-1 1,1 0-3-16,-2 0 1 0,-2 0-4 16,0 0 5-16,-4 0-1 15,-1 3-2-15,-1 5 1 16,0 4 3-16,0 1-1 16,2 0 1-16,5 1-1 15,-2 1 1-15,1 0 0 16,2 3 0-16,0 1 0 15,3-4 0-15,1 0 1 16,0 0 1-16,0-1 0 16,1 2-2-16,10 0 1 15,-1-2-5-15,4 0 10 16,-1 0-2-16,2 0-2 0,3-3-1 16,0-1 2-1,-1-3-2-15,5-2 0 0,-6-4-1 16,2-1 3-16,0 0 5 15,-4-4-4-15,6-5 3 16,-5-2-4-16,-3 0 2 16,-1 1-5-16,-5 3 4 15,-1 0-4-15,0 4 0 16,-2 0 1-16,0 0-4 16,0 2 1-16,-3 0-32 15,3-2-9-15,1-3-48 16,-2-1-96-16</inkml:trace>
  <inkml:trace contextRef="#ctx0" brushRef="#br0" timeOffset="2505.27">3167 9244 601 0,'0'0'26'0,"0"0"7"16,0 0 17-16,0 0 4 15,0 0-18-15,0 0 24 16,-4-49-28-16,1 49 1 16,3 0-17-16,-3 0 0 15,2 0-9-15,1 0-2 16,0 0-5-16,0 0 0 16,-2 11 0-16,2 5-1 15,0 5 1-15,0 1 14 16,0 1-4-16,2 4-5 15,5-1 11-15,2-1-3 16,-3 0-6-16,5 1-7 0,-4-4 6 16,-3-2-6-16,1-2 3 15,-5-5-3-15,3-3-1 16,0-2 1-16,-2-3 1 16,2-4-1-16,-3-1 0 15,0 0 1-15,0 0-1 16,0 0 5-16,0 0 2 15,0 0 3-15,0 0 0 16,0 0-3-16,0 0 0 16,0 0-5-16,0 0-3 15,0 0 5-15,0-1-2 16,-3 0-2-16,3 1-3 0,0 0 1 16,0 0 0-1,0 0-2-15,0 0-3 0,0-3-6 16,0 2 10-16,5-1-8 15,11-3 11-15,2 0 0 16,6-2-3-16,4 1 2 16,1-4-1-16,5 1 1 15,2-3 0-15,-3 4-15 16,-7 1-2-16,-6 2 16 16,-11 2-7-16,-6-1 7 15,0 4 4-15,-3-1-7 16,0 1 2-16,0 0-10 15,0 0-31-15,0 0-37 16,-3 0-55-16,-9 0 7 16,-6 0-454-16</inkml:trace>
  <inkml:trace contextRef="#ctx0" brushRef="#br0" timeOffset="3001.72">3152 9416 515 0,'0'0'80'16,"0"0"-47"-16,0 0 13 15,0 0-3-15,0 0-13 16,0 0 4-16,14-21-18 15,-5 16-1-15,8-2-1 16,3-1-14-16,4-3 4 0,3 2-3 16,1-3-1-16,2 3 2 15,-3 0-2-15,-6-1-2 16,-3 6 2-16,-8-1 2 16,-5 3 1-16,-5 2-2 15,0 0 4-15,0 0-4 16,0 0 0-16,0 0-1 15,0 0-27-15,-4 0-69 16,-7 0-28-16,-5 0-266 16</inkml:trace>
  <inkml:trace contextRef="#ctx0" brushRef="#br0" timeOffset="3607.05">3139 9194 391 0,'0'0'149'0,"0"0"-126"15,0 0 11-15,0 0-1 16,0 0-3-16,0 0-4 16,-7-4-5-16,7 3 3 15,0-1 33-15,0 2-1 0,0 0-18 16,0 0-14-16,0-1-13 16,0-2-4-16,10-3-5 15,7-1-2 1,5-2 0-16,12-4 1 0,4 1-1 15,8-4 0-15,6 1-1 16,-1 0 1-16,-2 2 0 16,-7 0 1-16,-11 3-2 15,-13 3 1-15,-11 4 0 16,-5 2 2-16,-2 1 3 16,0 0 0-16,0 0-5 15,0 0-3-15,-2 0-8 16,-8 6-10-16,-3-1-47 15,-2 0-55-15,-3-3-90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8-19T06:06:26.181"/>
    </inkml:context>
    <inkml:brush xml:id="br0">
      <inkml:brushProperty name="width" value="0.05292" units="cm"/>
      <inkml:brushProperty name="height" value="0.05292" units="cm"/>
      <inkml:brushProperty name="color" value="#FF0000"/>
    </inkml:brush>
  </inkml:definitions>
  <inkml:trace contextRef="#ctx0" brushRef="#br0">20672 12244 453 0,'0'0'75'0,"0"0"-7"15,0 0 8-15,0 0-22 16,0 0-13-16,0 0-11 15,0 0 6-15,0 0-9 16,0 0-9-16,0 0-8 16,4 0-9-16,-4 5 1 15,0 5-1-15,0 3-1 16,0 3 7-16,0 3 1 16,-3 1-3-16,-3 0 19 15,3-4-10-15,-1 1-3 16,4-3-1-16,0-4-3 15,0 0 13-15,0-4-1 16,0-3-3-16,0-3-1 16,0 0-3-16,0 0 16 0,0 0 22 15,4 0-17-15,1-9-15 16,2-2-8-16,1-3-7 16,0-1-3-16,2-2 1 15,-3 1 1-15,1 2-1 16,-3 1-1-16,3 4 0 15,-3 1-4-15,-2 2 9 16,-1 1-4-16,0 0-1 16,0 4-5-16,1-1 5 15,0 1 4-15,1-2-4 16,0 1-1-16,4 1 0 16,6 1-1-16,5-3-6 15,5 3 6-15,2 0 2 0,6 0-2 16,5 0 2-16,3 4 0 15,10 2-2-15,2-3 2 16,-1 3-5 0,-1-2-1-16,-3-2 6 0,-10 0-9 15,-8-2 2-15,-7 0 7 16,-8 0 4-16,-5 0-3 16,-6 0-1-16,-1 0 0 15,-2 0 0-15,0 0 1 16,0 0-2-16,0 0-2 0,0 0 1 15,0 0-8 1,0 0 10-16,0 0-17 16,0 0 11-16,0 0 5 0,0 0 0 15,0 0 1-15,0 0 2 16,0 0 0-16,-2-4-2 16,-4-2-4-16,-3-1 4 15,2 1-6-15,-5-1 5 16,2 0 2-16,-1 0-1 15,1 3 0-15,2 0-1 16,4 0-5-16,-1 4 5 16,5-1 2-16,0 0 3 15,0 1-4-15,0-1 3 16,0 0 6-16,0-2 3 16,0 2-6-16,0 0 0 15,0 1 2-15,0 0-7 16,0 0 5-16,3 0-3 0,11 0-3 15,5 0 2-15,0 5-2 16,-1 2 0-16,0 0 0 16,-4-2-1-16,-5 2 1 15,-1-1-1-15,-4 0-2 16,-3 1 2-16,-1 0 0 16,0 4 1-16,-3-2-3 15,-13 3 3-15,-5-2 1 16,0 1 2-16,-1-1-3 15,2 2 0-15,4 1 1 0,0-3-1 16,6 0 0 0,3-3 1-16,2-3-1 0,3-3 0 15,2-1 1-15,0 0 1 16,0 0 3-16,0 0 3 16,0-11 5-16,0-7-7 15,7-6-5-15,3-1-1 16,4 1 2-16,-3 3-4 15,0 4 2-15,-2 7-1 16,-5 4 1-16,0 4 0 16,-3 0 0-16,-1 2 0 15,0 0-1-15,0 0-1 16,0 0-1-16,0 0-4 16,0 3 4-16,-1 8 1 15,-6 5 1-15,0 2-1 0,3 0 1 16,-1 0 1-16,0 1 0 15,1-2 0-15,1-3-2 16,3-6 3-16,0-2-2 16,0-5 2-16,0-1 3 15,0 0-2-15,0 0 0 16,0-8 10-16,9-12-8 16,6-5-2-16,-2 3-2 15,-3 6-4-15,-7 8 4 16,-3 3 1-16,0 5-1 0,0 0-7 15,-2 7-1 1,-10 8 7-16,-1 4 0 0,2-3 1 16,2 2 0-16,2-4-48 15,2-4-72-15,5-6-127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9-02T08:32:27.168"/>
    </inkml:context>
    <inkml:brush xml:id="br0">
      <inkml:brushProperty name="width" value="0.05292" units="cm"/>
      <inkml:brushProperty name="height" value="0.05292" units="cm"/>
      <inkml:brushProperty name="color" value="#FF0000"/>
    </inkml:brush>
  </inkml:definitions>
  <inkml:trace contextRef="#ctx0" brushRef="#br0">5738 17494 299 0,'0'0'0'0,"0"0"-23"15,0 0-96-15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9-02T08:32:27.168"/>
    </inkml:context>
    <inkml:brush xml:id="br0">
      <inkml:brushProperty name="width" value="0.05292" units="cm"/>
      <inkml:brushProperty name="height" value="0.05292" units="cm"/>
      <inkml:brushProperty name="color" value="#FF0000"/>
    </inkml:brush>
  </inkml:definitions>
  <inkml:trace contextRef="#ctx0" brushRef="#br0">5738 17494 299 0,'0'0'0'0,"0"0"-23"15,0 0-96-15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B83FD-4479-4B5F-88B3-672A235CF948}" type="datetimeFigureOut">
              <a:rPr lang="en-IN" smtClean="0"/>
              <a:t>29-08-2022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96B9D-954D-4DBF-B602-615C414FCB15}" type="slidenum">
              <a:rPr lang="en-IN" smtClean="0"/>
              <a:t>‹#›</a:t>
            </a:fld>
            <a:endParaRPr lang="en-IN"/>
          </a:p>
        </p:txBody>
      </p:sp>
    </p:spTree>
    <p:extLst>
      <p:ext uri="{BB962C8B-B14F-4D97-AF65-F5344CB8AC3E}">
        <p14:creationId xmlns:p14="http://schemas.microsoft.com/office/powerpoint/2010/main" val="964572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29DEBE-E618-402D-92D7-8DF8BB2544E8}" type="slidenum">
              <a:rPr lang="en-US" smtClean="0"/>
              <a:t>1</a:t>
            </a:fld>
            <a:endParaRPr lang="en-US"/>
          </a:p>
        </p:txBody>
      </p:sp>
    </p:spTree>
    <p:extLst>
      <p:ext uri="{BB962C8B-B14F-4D97-AF65-F5344CB8AC3E}">
        <p14:creationId xmlns:p14="http://schemas.microsoft.com/office/powerpoint/2010/main" val="932440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6ECD070-00D7-4A0F-A1FD-88C1D021CBC3}" type="datetimeFigureOut">
              <a:rPr lang="en-IN" smtClean="0"/>
              <a:t>29-08-2022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4246088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ECD070-00D7-4A0F-A1FD-88C1D021CBC3}" type="datetimeFigureOut">
              <a:rPr lang="en-IN" smtClean="0"/>
              <a:t>29-08-2022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426229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ECD070-00D7-4A0F-A1FD-88C1D021CBC3}" type="datetimeFigureOut">
              <a:rPr lang="en-IN" smtClean="0"/>
              <a:t>29-08-2022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399735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ECD070-00D7-4A0F-A1FD-88C1D021CBC3}" type="datetimeFigureOut">
              <a:rPr lang="en-IN" smtClean="0"/>
              <a:t>29-08-2022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820927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ECD070-00D7-4A0F-A1FD-88C1D021CBC3}" type="datetimeFigureOut">
              <a:rPr lang="en-IN" smtClean="0"/>
              <a:t>29-08-2022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586727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6ECD070-00D7-4A0F-A1FD-88C1D021CBC3}" type="datetimeFigureOut">
              <a:rPr lang="en-IN" smtClean="0"/>
              <a:t>29-08-2022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9256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6ECD070-00D7-4A0F-A1FD-88C1D021CBC3}" type="datetimeFigureOut">
              <a:rPr lang="en-IN" smtClean="0"/>
              <a:t>29-08-2022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3530888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6ECD070-00D7-4A0F-A1FD-88C1D021CBC3}" type="datetimeFigureOut">
              <a:rPr lang="en-IN" smtClean="0"/>
              <a:t>29-08-2022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128755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ECD070-00D7-4A0F-A1FD-88C1D021CBC3}" type="datetimeFigureOut">
              <a:rPr lang="en-IN" smtClean="0"/>
              <a:t>29-08-2022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233938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ECD070-00D7-4A0F-A1FD-88C1D021CBC3}" type="datetimeFigureOut">
              <a:rPr lang="en-IN" smtClean="0"/>
              <a:t>29-08-2022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3132808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ECD070-00D7-4A0F-A1FD-88C1D021CBC3}" type="datetimeFigureOut">
              <a:rPr lang="en-IN" smtClean="0"/>
              <a:t>29-08-2022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5BC2D0-393C-4309-B8AF-A9BA69DF7D7E}" type="slidenum">
              <a:rPr lang="en-IN" smtClean="0"/>
              <a:t>‹#›</a:t>
            </a:fld>
            <a:endParaRPr lang="en-IN"/>
          </a:p>
        </p:txBody>
      </p:sp>
    </p:spTree>
    <p:extLst>
      <p:ext uri="{BB962C8B-B14F-4D97-AF65-F5344CB8AC3E}">
        <p14:creationId xmlns:p14="http://schemas.microsoft.com/office/powerpoint/2010/main" val="2113825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ECD070-00D7-4A0F-A1FD-88C1D021CBC3}" type="datetimeFigureOut">
              <a:rPr lang="en-IN" smtClean="0"/>
              <a:t>29-08-2022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BC2D0-393C-4309-B8AF-A9BA69DF7D7E}" type="slidenum">
              <a:rPr lang="en-IN" smtClean="0"/>
              <a:t>‹#›</a:t>
            </a:fld>
            <a:endParaRPr lang="en-IN"/>
          </a:p>
        </p:txBody>
      </p:sp>
    </p:spTree>
    <p:extLst>
      <p:ext uri="{BB962C8B-B14F-4D97-AF65-F5344CB8AC3E}">
        <p14:creationId xmlns:p14="http://schemas.microsoft.com/office/powerpoint/2010/main" val="3191277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dani.kapil@manipal.edu"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mailto:Cr.srinivasan@manipal.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4.gif"/><Relationship Id="rId7"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21" Type="http://schemas.openxmlformats.org/officeDocument/2006/relationships/image" Target="../media/image32.emf"/><Relationship Id="rId2" Type="http://schemas.openxmlformats.org/officeDocument/2006/relationships/image" Target="../media/image1.png"/><Relationship Id="rId1" Type="http://schemas.openxmlformats.org/officeDocument/2006/relationships/slideLayout" Target="../slideLayouts/slideLayout7.xml"/><Relationship Id="rId23" Type="http://schemas.openxmlformats.org/officeDocument/2006/relationships/image" Target="../media/image22.png"/><Relationship Id="rId22"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tachogenerators.co.uk/tachogenerators/hollow-shaft" TargetMode="External"/><Relationship Id="rId5" Type="http://schemas.openxmlformats.org/officeDocument/2006/relationships/hyperlink" Target="https://www.tachogenerators.co.uk/tachogenerators/shaft-mounted" TargetMode="External"/><Relationship Id="rId4" Type="http://schemas.openxmlformats.org/officeDocument/2006/relationships/hyperlink" Target="https://www.motioncontroltips.com/what-is-a-tachogenerator-and-when-is-it-used/"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9.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image" Target="../media/image48.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1.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gif"/></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2A4DFD7-E3F6-408A-B2FC-7845D88623CA}" type="slidenum">
              <a:rPr lang="en-US" smtClean="0"/>
              <a:t>1</a:t>
            </a:fld>
            <a:endParaRPr lang="en-US"/>
          </a:p>
        </p:txBody>
      </p:sp>
      <p:sp>
        <p:nvSpPr>
          <p:cNvPr id="11" name="Rectangle 10"/>
          <p:cNvSpPr/>
          <p:nvPr/>
        </p:nvSpPr>
        <p:spPr>
          <a:xfrm>
            <a:off x="0" y="656555"/>
            <a:ext cx="12192000" cy="1308100"/>
          </a:xfrm>
          <a:prstGeom prst="rect">
            <a:avLst/>
          </a:prstGeom>
          <a:solidFill>
            <a:srgbClr val="6B74C7"/>
          </a:solidFill>
          <a:ln>
            <a:solidFill>
              <a:srgbClr val="6E78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Arial" panose="020B0604020202020204" pitchFamily="34" charset="0"/>
                <a:cs typeface="Arial" panose="020B0604020202020204" pitchFamily="34" charset="0"/>
              </a:rPr>
              <a:t>Control System Components ICE-3015</a:t>
            </a:r>
            <a:endParaRPr lang="en-US" sz="2800" dirty="0">
              <a:solidFill>
                <a:schemeClr val="bg1"/>
              </a:solidFill>
              <a:latin typeface="Arial" panose="020B0604020202020204" pitchFamily="34" charset="0"/>
              <a:cs typeface="Arial" panose="020B0604020202020204" pitchFamily="34" charset="0"/>
            </a:endParaRPr>
          </a:p>
        </p:txBody>
      </p:sp>
      <p:sp>
        <p:nvSpPr>
          <p:cNvPr id="2" name="TextBox 1"/>
          <p:cNvSpPr txBox="1"/>
          <p:nvPr/>
        </p:nvSpPr>
        <p:spPr>
          <a:xfrm>
            <a:off x="1508873" y="2341563"/>
            <a:ext cx="5852884" cy="2215991"/>
          </a:xfrm>
          <a:prstGeom prst="rect">
            <a:avLst/>
          </a:prstGeom>
          <a:noFill/>
        </p:spPr>
        <p:txBody>
          <a:bodyPr wrap="none" rtlCol="0">
            <a:spAutoFit/>
          </a:bodyPr>
          <a:lstStyle/>
          <a:p>
            <a:pPr>
              <a:lnSpc>
                <a:spcPct val="150000"/>
              </a:lnSpc>
            </a:pPr>
            <a:r>
              <a:rPr lang="en-US" sz="2000" b="1" dirty="0">
                <a:solidFill>
                  <a:srgbClr val="6B74C7"/>
                </a:solidFill>
                <a:latin typeface="Arial" panose="020B0604020202020204" pitchFamily="34" charset="0"/>
                <a:cs typeface="Arial" panose="020B0604020202020204" pitchFamily="34" charset="0"/>
              </a:rPr>
              <a:t>Dr. RK and Mr. CRS</a:t>
            </a:r>
          </a:p>
          <a:p>
            <a:pPr>
              <a:lnSpc>
                <a:spcPct val="150000"/>
              </a:lnSpc>
            </a:pPr>
            <a:r>
              <a:rPr lang="en-US" i="1" dirty="0">
                <a:latin typeface="Arial" panose="020B0604020202020204" pitchFamily="34" charset="0"/>
                <a:cs typeface="Arial" panose="020B0604020202020204" pitchFamily="34" charset="0"/>
              </a:rPr>
              <a:t>Department of Instrumentation and Control Engineering</a:t>
            </a:r>
          </a:p>
          <a:p>
            <a:pPr>
              <a:lnSpc>
                <a:spcPct val="150000"/>
              </a:lnSpc>
            </a:pPr>
            <a:r>
              <a:rPr lang="en-US" dirty="0">
                <a:latin typeface="Arial" panose="020B0604020202020204" pitchFamily="34" charset="0"/>
                <a:cs typeface="Arial" panose="020B0604020202020204" pitchFamily="34" charset="0"/>
              </a:rPr>
              <a:t>Contact Details:</a:t>
            </a:r>
          </a:p>
          <a:p>
            <a:pPr>
              <a:lnSpc>
                <a:spcPct val="150000"/>
              </a:lnSpc>
            </a:pPr>
            <a:r>
              <a:rPr lang="en-US" dirty="0">
                <a:latin typeface="Arial" panose="020B0604020202020204" pitchFamily="34" charset="0"/>
                <a:cs typeface="Arial" panose="020B0604020202020204" pitchFamily="34" charset="0"/>
                <a:hlinkClick r:id="rId3"/>
              </a:rPr>
              <a:t>kr.kini@manipal.edu</a:t>
            </a: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hlinkClick r:id="rId4"/>
              </a:rPr>
              <a:t>cr.srinivasan@manipal.edu</a:t>
            </a:r>
            <a:r>
              <a:rPr lang="en-US" dirty="0">
                <a:latin typeface="Arial" panose="020B0604020202020204" pitchFamily="34" charset="0"/>
                <a:cs typeface="Arial" panose="020B0604020202020204" pitchFamily="34" charset="0"/>
              </a:rPr>
              <a:t> </a:t>
            </a:r>
          </a:p>
        </p:txBody>
      </p:sp>
      <p:pic>
        <p:nvPicPr>
          <p:cNvPr id="3" name="Picture 2"/>
          <p:cNvPicPr>
            <a:picLocks noChangeAspect="1"/>
          </p:cNvPicPr>
          <p:nvPr/>
        </p:nvPicPr>
        <p:blipFill>
          <a:blip r:embed="rId5"/>
          <a:stretch>
            <a:fillRect/>
          </a:stretch>
        </p:blipFill>
        <p:spPr>
          <a:xfrm>
            <a:off x="1508873" y="4791074"/>
            <a:ext cx="4421114" cy="1395414"/>
          </a:xfrm>
          <a:prstGeom prst="rect">
            <a:avLst/>
          </a:prstGeom>
        </p:spPr>
      </p:pic>
    </p:spTree>
    <p:extLst>
      <p:ext uri="{BB962C8B-B14F-4D97-AF65-F5344CB8AC3E}">
        <p14:creationId xmlns:p14="http://schemas.microsoft.com/office/powerpoint/2010/main" val="2923668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10</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Fundamentals of DC motor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6" desc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34" y="909202"/>
            <a:ext cx="7193129" cy="15674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c mo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562" y="1077587"/>
            <a:ext cx="4197112" cy="2798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c mo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570" y="3065645"/>
            <a:ext cx="4599968" cy="30666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c mo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4193" y="3875662"/>
            <a:ext cx="4719851" cy="31666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7437600" y="4402800"/>
              <a:ext cx="254880" cy="69840"/>
            </p14:xfrm>
          </p:contentPart>
        </mc:Choice>
        <mc:Fallback xmlns="">
          <p:pic>
            <p:nvPicPr>
              <p:cNvPr id="6" name="Ink 5"/>
              <p:cNvPicPr/>
              <p:nvPr/>
            </p:nvPicPr>
            <p:blipFill>
              <a:blip r:embed="rId8"/>
              <a:stretch>
                <a:fillRect/>
              </a:stretch>
            </p:blipFill>
            <p:spPr>
              <a:xfrm>
                <a:off x="7427160" y="4392360"/>
                <a:ext cx="275760" cy="90720"/>
              </a:xfrm>
              <a:prstGeom prst="rect">
                <a:avLst/>
              </a:prstGeom>
            </p:spPr>
          </p:pic>
        </mc:Fallback>
      </mc:AlternateContent>
    </p:spTree>
    <p:extLst>
      <p:ext uri="{BB962C8B-B14F-4D97-AF65-F5344CB8AC3E}">
        <p14:creationId xmlns:p14="http://schemas.microsoft.com/office/powerpoint/2010/main" val="289978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11</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DC motor operation</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7" name="Content Placeholder 2"/>
          <p:cNvSpPr txBox="1">
            <a:spLocks/>
          </p:cNvSpPr>
          <p:nvPr/>
        </p:nvSpPr>
        <p:spPr>
          <a:xfrm>
            <a:off x="357970" y="832212"/>
            <a:ext cx="10726783" cy="57067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70000"/>
              </a:lnSpc>
              <a:buFont typeface="Arial" panose="020B0604020202020204" pitchFamily="34" charset="0"/>
              <a:buChar char="•"/>
            </a:pPr>
            <a:r>
              <a:rPr lang="en-US" sz="2000" b="0" i="0" dirty="0">
                <a:solidFill>
                  <a:srgbClr val="000000"/>
                </a:solidFill>
                <a:effectLst/>
                <a:latin typeface="-apple-system"/>
              </a:rPr>
              <a:t>When armature winding is connected to a DC supply, an electric current sets up in the winding.  Permanent magnets or field winding (electromagnetism) provide the magnetic field and current-carrying armature conductors experience a force due to the magnetic field.</a:t>
            </a:r>
          </a:p>
          <a:p>
            <a:pPr marL="285750" indent="-285750" algn="just">
              <a:lnSpc>
                <a:spcPct val="170000"/>
              </a:lnSpc>
              <a:buFont typeface="Arial" panose="020B0604020202020204" pitchFamily="34" charset="0"/>
              <a:buChar char="•"/>
            </a:pPr>
            <a:r>
              <a:rPr lang="en-US" sz="2000" b="0" i="0" dirty="0">
                <a:solidFill>
                  <a:srgbClr val="000000"/>
                </a:solidFill>
                <a:effectLst/>
                <a:latin typeface="-apple-system"/>
              </a:rPr>
              <a:t>By applying Fleming’s Left-Hand Rule, the conductor on the left side always experiences a force in an upward direction while the conductor on the right side experiences a downward force. Hence, unidirectional torque is achieved in DC motors.</a:t>
            </a:r>
          </a:p>
          <a:p>
            <a:pPr marL="285750" indent="-285750" algn="just">
              <a:lnSpc>
                <a:spcPct val="170000"/>
              </a:lnSpc>
              <a:buFont typeface="Arial" panose="020B0604020202020204" pitchFamily="34" charset="0"/>
              <a:buChar char="•"/>
            </a:pPr>
            <a:r>
              <a:rPr lang="en-US" sz="2000" b="0" i="0" dirty="0">
                <a:solidFill>
                  <a:srgbClr val="000000"/>
                </a:solidFill>
                <a:effectLst/>
                <a:latin typeface="-apple-system"/>
              </a:rPr>
              <a:t>The interaction of the current-carrying conductor with the changing magnetic field produced by the field winding induces an EMF in the conductor and </a:t>
            </a:r>
            <a:r>
              <a:rPr lang="en-US" sz="2000" dirty="0">
                <a:solidFill>
                  <a:srgbClr val="000000"/>
                </a:solidFill>
                <a:latin typeface="-apple-system"/>
              </a:rPr>
              <a:t>t</a:t>
            </a:r>
            <a:r>
              <a:rPr lang="en-US" sz="2000" b="0" i="0" dirty="0">
                <a:solidFill>
                  <a:srgbClr val="000000"/>
                </a:solidFill>
                <a:effectLst/>
                <a:latin typeface="-apple-system"/>
              </a:rPr>
              <a:t>his EMF acts in the opposite direction to the applied voltage.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04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12</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Back electromotive force in a motor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9" name="TextBox 8"/>
          <p:cNvSpPr txBox="1"/>
          <p:nvPr/>
        </p:nvSpPr>
        <p:spPr>
          <a:xfrm>
            <a:off x="190500" y="1161488"/>
            <a:ext cx="12001500" cy="2308324"/>
          </a:xfrm>
          <a:prstGeom prst="rect">
            <a:avLst/>
          </a:prstGeom>
          <a:noFill/>
        </p:spPr>
        <p:txBody>
          <a:bodyPr wrap="square" rtlCol="0">
            <a:spAutoFit/>
          </a:bodyPr>
          <a:lstStyle/>
          <a:p>
            <a:r>
              <a:rPr lang="en-US" sz="2400" i="0" dirty="0">
                <a:effectLst/>
                <a:latin typeface="open sans" panose="020B0606030504020204" pitchFamily="34" charset="0"/>
              </a:rPr>
              <a:t>When the armature of a motor is rotating, the conductors are also cutting the magnetic flux lines and hence according to the </a:t>
            </a:r>
            <a:r>
              <a:rPr lang="en-US" sz="2400" dirty="0">
                <a:latin typeface="open sans" panose="020B0606030504020204" pitchFamily="34" charset="0"/>
              </a:rPr>
              <a:t>Faraday's law of electromagnetic induction</a:t>
            </a:r>
            <a:r>
              <a:rPr lang="en-US" sz="2400" i="0" dirty="0">
                <a:effectLst/>
                <a:latin typeface="open sans" panose="020B0606030504020204" pitchFamily="34" charset="0"/>
              </a:rPr>
              <a:t>, an emf induces in the armature conductors. </a:t>
            </a:r>
          </a:p>
          <a:p>
            <a:endParaRPr lang="en-US" sz="2400" dirty="0">
              <a:latin typeface="open sans" panose="020B0606030504020204" pitchFamily="34" charset="0"/>
            </a:endParaRPr>
          </a:p>
          <a:p>
            <a:r>
              <a:rPr lang="en-US" sz="2400" i="0" dirty="0">
                <a:effectLst/>
                <a:latin typeface="open sans" panose="020B0606030504020204" pitchFamily="34" charset="0"/>
              </a:rPr>
              <a:t>The direction of this induced emf is such that it opposes the armature current (</a:t>
            </a:r>
            <a:r>
              <a:rPr lang="en-US" sz="2400" i="0" dirty="0" err="1">
                <a:effectLst/>
                <a:latin typeface="open sans" panose="020B0606030504020204" pitchFamily="34" charset="0"/>
              </a:rPr>
              <a:t>I</a:t>
            </a:r>
            <a:r>
              <a:rPr lang="en-US" sz="2400" i="0" baseline="-25000" dirty="0" err="1">
                <a:effectLst/>
                <a:latin typeface="open sans" panose="020B0606030504020204" pitchFamily="34" charset="0"/>
              </a:rPr>
              <a:t>a</a:t>
            </a:r>
            <a:r>
              <a:rPr lang="en-US" sz="2400" i="0" dirty="0">
                <a:effectLst/>
                <a:latin typeface="open sans" panose="020B0606030504020204" pitchFamily="34" charset="0"/>
              </a:rPr>
              <a:t>). The diagram below illustrates the direction of the back emf and armature current.</a:t>
            </a:r>
            <a:endParaRPr lang="en-US" sz="2200" dirty="0"/>
          </a:p>
        </p:txBody>
      </p:sp>
      <p:pic>
        <p:nvPicPr>
          <p:cNvPr id="12" name="Picture 11">
            <a:extLst>
              <a:ext uri="{FF2B5EF4-FFF2-40B4-BE49-F238E27FC236}">
                <a16:creationId xmlns:a16="http://schemas.microsoft.com/office/drawing/2014/main" id="{044373CF-58C6-A12D-4E5C-1AA45DE828AC}"/>
              </a:ext>
            </a:extLst>
          </p:cNvPr>
          <p:cNvPicPr>
            <a:picLocks noChangeAspect="1"/>
          </p:cNvPicPr>
          <p:nvPr/>
        </p:nvPicPr>
        <p:blipFill>
          <a:blip r:embed="rId3"/>
          <a:stretch>
            <a:fillRect/>
          </a:stretch>
        </p:blipFill>
        <p:spPr>
          <a:xfrm>
            <a:off x="4413771" y="3638550"/>
            <a:ext cx="4019550" cy="3219450"/>
          </a:xfrm>
          <a:prstGeom prst="rect">
            <a:avLst/>
          </a:prstGeom>
        </p:spPr>
      </p:pic>
    </p:spTree>
    <p:extLst>
      <p:ext uri="{BB962C8B-B14F-4D97-AF65-F5344CB8AC3E}">
        <p14:creationId xmlns:p14="http://schemas.microsoft.com/office/powerpoint/2010/main" val="364843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13</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Back </a:t>
              </a:r>
              <a:r>
                <a:rPr lang="en-US" sz="2800" b="1" dirty="0" err="1">
                  <a:latin typeface="Arial" panose="020B0604020202020204" pitchFamily="34" charset="0"/>
                  <a:cs typeface="Arial" panose="020B0604020202020204" pitchFamily="34" charset="0"/>
                </a:rPr>
                <a:t>emf</a:t>
              </a:r>
              <a:endParaRPr lang="en-US" sz="2800" b="1" dirty="0">
                <a:latin typeface="Arial" panose="020B0604020202020204" pitchFamily="34" charset="0"/>
                <a:cs typeface="Arial" panose="020B0604020202020204" pitchFamily="34" charset="0"/>
              </a:endParaRP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2" descr="Emf Equation Of Dc Machine - Lessons - Tes Teach"/>
          <p:cNvPicPr>
            <a:picLocks noChangeAspect="1" noChangeArrowheads="1"/>
          </p:cNvPicPr>
          <p:nvPr/>
        </p:nvPicPr>
        <p:blipFill rotWithShape="1">
          <a:blip r:embed="rId3">
            <a:extLst>
              <a:ext uri="{28A0092B-C50C-407E-A947-70E740481C1C}">
                <a14:useLocalDpi xmlns:a14="http://schemas.microsoft.com/office/drawing/2010/main" val="0"/>
              </a:ext>
            </a:extLst>
          </a:blip>
          <a:srcRect t="19497"/>
          <a:stretch/>
        </p:blipFill>
        <p:spPr bwMode="auto">
          <a:xfrm>
            <a:off x="3952586" y="1376410"/>
            <a:ext cx="8150676" cy="49799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66590" y="1376410"/>
            <a:ext cx="3272897" cy="4154984"/>
          </a:xfrm>
          <a:prstGeom prst="rect">
            <a:avLst/>
          </a:prstGeom>
        </p:spPr>
        <p:txBody>
          <a:bodyPr wrap="square">
            <a:spAutoFit/>
          </a:bodyPr>
          <a:lstStyle/>
          <a:p>
            <a:r>
              <a:rPr lang="en-IN" sz="2200" b="0" i="0" dirty="0">
                <a:solidFill>
                  <a:srgbClr val="1E1E1E"/>
                </a:solidFill>
                <a:effectLst/>
                <a:latin typeface="open sans"/>
              </a:rPr>
              <a:t>P = number of field poles</a:t>
            </a:r>
            <a:br>
              <a:rPr lang="en-IN" sz="2200" dirty="0"/>
            </a:br>
            <a:r>
              <a:rPr lang="en-IN" sz="2200" b="0" i="0" dirty="0">
                <a:solidFill>
                  <a:srgbClr val="1E1E1E"/>
                </a:solidFill>
                <a:effectLst/>
                <a:latin typeface="open sans"/>
              </a:rPr>
              <a:t>Ø = flux produced per pole in </a:t>
            </a:r>
            <a:r>
              <a:rPr lang="en-IN" sz="2200" b="0" i="0" dirty="0" err="1">
                <a:solidFill>
                  <a:srgbClr val="1E1E1E"/>
                </a:solidFill>
                <a:effectLst/>
                <a:latin typeface="open sans"/>
              </a:rPr>
              <a:t>Wb</a:t>
            </a:r>
            <a:r>
              <a:rPr lang="en-IN" sz="2200" b="0" i="0" dirty="0">
                <a:solidFill>
                  <a:srgbClr val="1E1E1E"/>
                </a:solidFill>
                <a:effectLst/>
                <a:latin typeface="open sans"/>
              </a:rPr>
              <a:t> (weber)</a:t>
            </a:r>
            <a:br>
              <a:rPr lang="en-IN" sz="2200" dirty="0"/>
            </a:br>
            <a:r>
              <a:rPr lang="en-IN" sz="2200" b="0" i="0" dirty="0">
                <a:solidFill>
                  <a:srgbClr val="1E1E1E"/>
                </a:solidFill>
                <a:effectLst/>
                <a:latin typeface="open sans"/>
              </a:rPr>
              <a:t>Z = total no. of </a:t>
            </a:r>
            <a:r>
              <a:rPr lang="en-IN" sz="2200" b="0" i="0" u="none" strike="noStrike" dirty="0">
                <a:effectLst/>
                <a:latin typeface="open sans"/>
              </a:rPr>
              <a:t>armature conductors</a:t>
            </a:r>
            <a:br>
              <a:rPr lang="en-IN" sz="2200" dirty="0"/>
            </a:br>
            <a:r>
              <a:rPr lang="en-IN" sz="2200" b="0" i="0" dirty="0">
                <a:solidFill>
                  <a:srgbClr val="1E1E1E"/>
                </a:solidFill>
                <a:effectLst/>
                <a:latin typeface="open sans"/>
              </a:rPr>
              <a:t>A = no. of parallel paths in armature</a:t>
            </a:r>
            <a:br>
              <a:rPr lang="en-IN" sz="2200" dirty="0"/>
            </a:br>
            <a:r>
              <a:rPr lang="en-IN" sz="2200" b="0" i="0" dirty="0">
                <a:solidFill>
                  <a:srgbClr val="1E1E1E"/>
                </a:solidFill>
                <a:effectLst/>
                <a:latin typeface="open sans"/>
              </a:rPr>
              <a:t>N = rotational speed of armature in revolutions per min. (rpm)</a:t>
            </a:r>
            <a:endParaRPr lang="en-US" sz="2200" dirty="0"/>
          </a:p>
        </p:txBody>
      </p:sp>
    </p:spTree>
    <p:extLst>
      <p:ext uri="{BB962C8B-B14F-4D97-AF65-F5344CB8AC3E}">
        <p14:creationId xmlns:p14="http://schemas.microsoft.com/office/powerpoint/2010/main" val="2108393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14</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Equation of a motor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12" name="Picture 11">
            <a:extLst>
              <a:ext uri="{FF2B5EF4-FFF2-40B4-BE49-F238E27FC236}">
                <a16:creationId xmlns:a16="http://schemas.microsoft.com/office/drawing/2014/main" id="{65ED6487-E116-4BF6-3AAD-B90CC591ABEE}"/>
              </a:ext>
            </a:extLst>
          </p:cNvPr>
          <p:cNvPicPr>
            <a:picLocks noChangeAspect="1"/>
          </p:cNvPicPr>
          <p:nvPr/>
        </p:nvPicPr>
        <p:blipFill>
          <a:blip r:embed="rId3"/>
          <a:stretch>
            <a:fillRect/>
          </a:stretch>
        </p:blipFill>
        <p:spPr>
          <a:xfrm>
            <a:off x="771266" y="1402054"/>
            <a:ext cx="10972105" cy="4384596"/>
          </a:xfrm>
          <a:prstGeom prst="rect">
            <a:avLst/>
          </a:prstGeom>
        </p:spPr>
      </p:pic>
    </p:spTree>
    <p:extLst>
      <p:ext uri="{BB962C8B-B14F-4D97-AF65-F5344CB8AC3E}">
        <p14:creationId xmlns:p14="http://schemas.microsoft.com/office/powerpoint/2010/main" val="3859812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15</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Torque in a DC Motor </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p14:cNvContentPartPr/>
              <p14:nvPr/>
            </p14:nvContentPartPr>
            <p14:xfrm>
              <a:off x="2065680" y="6297840"/>
              <a:ext cx="360" cy="360"/>
            </p14:xfrm>
          </p:contentPart>
        </mc:Choice>
        <mc:Fallback xmlns="">
          <p:pic>
            <p:nvPicPr>
              <p:cNvPr id="21" name="Ink 20"/>
              <p:cNvPicPr/>
              <p:nvPr/>
            </p:nvPicPr>
            <p:blipFill>
              <a:blip r:embed="rId21"/>
              <a:stretch>
                <a:fillRect/>
              </a:stretch>
            </p:blipFill>
            <p:spPr>
              <a:xfrm>
                <a:off x="2061000" y="6293520"/>
                <a:ext cx="9360" cy="9000"/>
              </a:xfrm>
              <a:prstGeom prst="rect">
                <a:avLst/>
              </a:prstGeom>
            </p:spPr>
          </p:pic>
        </mc:Fallback>
      </mc:AlternateContent>
      <p:pic>
        <p:nvPicPr>
          <p:cNvPr id="20" name="Picture 19">
            <a:extLst>
              <a:ext uri="{FF2B5EF4-FFF2-40B4-BE49-F238E27FC236}">
                <a16:creationId xmlns:a16="http://schemas.microsoft.com/office/drawing/2014/main" id="{8C2B37BE-E845-CE40-1AAF-64705E3BBBEC}"/>
              </a:ext>
            </a:extLst>
          </p:cNvPr>
          <p:cNvPicPr>
            <a:picLocks noChangeAspect="1"/>
          </p:cNvPicPr>
          <p:nvPr/>
        </p:nvPicPr>
        <p:blipFill>
          <a:blip r:embed="rId22"/>
          <a:stretch>
            <a:fillRect/>
          </a:stretch>
        </p:blipFill>
        <p:spPr>
          <a:xfrm>
            <a:off x="872745" y="1161481"/>
            <a:ext cx="9117415" cy="667707"/>
          </a:xfrm>
          <a:prstGeom prst="rect">
            <a:avLst/>
          </a:prstGeom>
        </p:spPr>
      </p:pic>
      <p:pic>
        <p:nvPicPr>
          <p:cNvPr id="23" name="Picture 22">
            <a:extLst>
              <a:ext uri="{FF2B5EF4-FFF2-40B4-BE49-F238E27FC236}">
                <a16:creationId xmlns:a16="http://schemas.microsoft.com/office/drawing/2014/main" id="{B6818365-5ABF-CA80-BEEA-E54A95D063E1}"/>
              </a:ext>
            </a:extLst>
          </p:cNvPr>
          <p:cNvPicPr>
            <a:picLocks noChangeAspect="1"/>
          </p:cNvPicPr>
          <p:nvPr/>
        </p:nvPicPr>
        <p:blipFill>
          <a:blip r:embed="rId23"/>
          <a:stretch>
            <a:fillRect/>
          </a:stretch>
        </p:blipFill>
        <p:spPr>
          <a:xfrm>
            <a:off x="887295" y="2527181"/>
            <a:ext cx="9785253" cy="3013090"/>
          </a:xfrm>
          <a:prstGeom prst="rect">
            <a:avLst/>
          </a:prstGeom>
        </p:spPr>
      </p:pic>
    </p:spTree>
    <p:extLst>
      <p:ext uri="{BB962C8B-B14F-4D97-AF65-F5344CB8AC3E}">
        <p14:creationId xmlns:p14="http://schemas.microsoft.com/office/powerpoint/2010/main" val="3496218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16</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Speed in a DC Motor </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p14:cNvContentPartPr/>
              <p14:nvPr/>
            </p14:nvContentPartPr>
            <p14:xfrm>
              <a:off x="2065680" y="6297840"/>
              <a:ext cx="360" cy="360"/>
            </p14:xfrm>
          </p:contentPart>
        </mc:Choice>
        <mc:Fallback xmlns="">
          <p:pic>
            <p:nvPicPr>
              <p:cNvPr id="21" name="Ink 20"/>
              <p:cNvPicPr/>
              <p:nvPr/>
            </p:nvPicPr>
            <p:blipFill>
              <a:blip r:embed="rId4"/>
              <a:stretch>
                <a:fillRect/>
              </a:stretch>
            </p:blipFill>
            <p:spPr>
              <a:xfrm>
                <a:off x="2056320" y="6288480"/>
                <a:ext cx="19080" cy="19080"/>
              </a:xfrm>
              <a:prstGeom prst="rect">
                <a:avLst/>
              </a:prstGeom>
            </p:spPr>
          </p:pic>
        </mc:Fallback>
      </mc:AlternateContent>
      <p:pic>
        <p:nvPicPr>
          <p:cNvPr id="7" name="Picture 6">
            <a:extLst>
              <a:ext uri="{FF2B5EF4-FFF2-40B4-BE49-F238E27FC236}">
                <a16:creationId xmlns:a16="http://schemas.microsoft.com/office/drawing/2014/main" id="{F062C290-BF8F-8743-2513-FD4F26EA8F1D}"/>
              </a:ext>
            </a:extLst>
          </p:cNvPr>
          <p:cNvPicPr>
            <a:picLocks noChangeAspect="1"/>
          </p:cNvPicPr>
          <p:nvPr/>
        </p:nvPicPr>
        <p:blipFill>
          <a:blip r:embed="rId5"/>
          <a:stretch>
            <a:fillRect/>
          </a:stretch>
        </p:blipFill>
        <p:spPr>
          <a:xfrm>
            <a:off x="932595" y="940637"/>
            <a:ext cx="9630770" cy="5551860"/>
          </a:xfrm>
          <a:prstGeom prst="rect">
            <a:avLst/>
          </a:prstGeom>
        </p:spPr>
      </p:pic>
    </p:spTree>
    <p:extLst>
      <p:ext uri="{BB962C8B-B14F-4D97-AF65-F5344CB8AC3E}">
        <p14:creationId xmlns:p14="http://schemas.microsoft.com/office/powerpoint/2010/main" val="1502450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17</a:t>
            </a:fld>
            <a:endParaRPr lang="en-US"/>
          </a:p>
        </p:txBody>
      </p:sp>
      <p:grpSp>
        <p:nvGrpSpPr>
          <p:cNvPr id="3" name="Group 2"/>
          <p:cNvGrpSpPr/>
          <p:nvPr/>
        </p:nvGrpSpPr>
        <p:grpSpPr>
          <a:xfrm>
            <a:off x="-1378424" y="-13448"/>
            <a:ext cx="14354837" cy="922877"/>
            <a:chOff x="-1108369" y="464023"/>
            <a:chExt cx="10634508" cy="922877"/>
          </a:xfrm>
        </p:grpSpPr>
        <p:sp>
          <p:nvSpPr>
            <p:cNvPr id="4" name="Parallelogram 3"/>
            <p:cNvSpPr/>
            <p:nvPr/>
          </p:nvSpPr>
          <p:spPr>
            <a:xfrm>
              <a:off x="-1108369" y="464023"/>
              <a:ext cx="10312898"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Motor Characteristics - T</a:t>
              </a:r>
              <a:r>
                <a:rPr lang="en-IN" sz="2800" b="1" i="0" dirty="0" err="1">
                  <a:solidFill>
                    <a:schemeClr val="bg1"/>
                  </a:solidFill>
                  <a:effectLst/>
                  <a:latin typeface="Raleway" panose="020B0604020202020204" pitchFamily="2" charset="0"/>
                </a:rPr>
                <a:t>orque</a:t>
              </a:r>
              <a:r>
                <a:rPr lang="en-IN" sz="2800" b="1" i="0" dirty="0">
                  <a:solidFill>
                    <a:schemeClr val="bg1"/>
                  </a:solidFill>
                  <a:effectLst/>
                  <a:latin typeface="Raleway" panose="020B0604020202020204" pitchFamily="2" charset="0"/>
                </a:rPr>
                <a:t> Vs. Armature Current </a:t>
              </a:r>
            </a:p>
            <a:p>
              <a:r>
                <a:rPr lang="en-US" sz="2800" b="1" dirty="0">
                  <a:solidFill>
                    <a:schemeClr val="bg1"/>
                  </a:solidFill>
                  <a:latin typeface="Arial" panose="020B0604020202020204" pitchFamily="34" charset="0"/>
                  <a:cs typeface="Arial" panose="020B0604020202020204" pitchFamily="34" charset="0"/>
                </a:rPr>
                <a:t> </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13" name="Picture 12">
            <a:extLst>
              <a:ext uri="{FF2B5EF4-FFF2-40B4-BE49-F238E27FC236}">
                <a16:creationId xmlns:a16="http://schemas.microsoft.com/office/drawing/2014/main" id="{FBFAE89A-9E35-4920-A2C7-8796CF9A992A}"/>
              </a:ext>
            </a:extLst>
          </p:cNvPr>
          <p:cNvPicPr>
            <a:picLocks noChangeAspect="1"/>
          </p:cNvPicPr>
          <p:nvPr/>
        </p:nvPicPr>
        <p:blipFill>
          <a:blip r:embed="rId3"/>
          <a:stretch>
            <a:fillRect/>
          </a:stretch>
        </p:blipFill>
        <p:spPr>
          <a:xfrm>
            <a:off x="7945371" y="1665416"/>
            <a:ext cx="3768957" cy="3192459"/>
          </a:xfrm>
          <a:prstGeom prst="rect">
            <a:avLst/>
          </a:prstGeom>
        </p:spPr>
      </p:pic>
      <p:sp>
        <p:nvSpPr>
          <p:cNvPr id="15" name="TextBox 14">
            <a:extLst>
              <a:ext uri="{FF2B5EF4-FFF2-40B4-BE49-F238E27FC236}">
                <a16:creationId xmlns:a16="http://schemas.microsoft.com/office/drawing/2014/main" id="{9DC5810B-58B9-B0C5-A4BE-404F72FE3D0B}"/>
              </a:ext>
            </a:extLst>
          </p:cNvPr>
          <p:cNvSpPr txBox="1"/>
          <p:nvPr/>
        </p:nvSpPr>
        <p:spPr>
          <a:xfrm>
            <a:off x="477672" y="1665416"/>
            <a:ext cx="7047789" cy="313932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1E1E1E"/>
                </a:solidFill>
                <a:effectLst/>
                <a:latin typeface="open sans" panose="020B0606030504020204" pitchFamily="34" charset="0"/>
              </a:rPr>
              <a:t>We know that torque is directly proportional to the product of armature current and field flux, T</a:t>
            </a:r>
            <a:r>
              <a:rPr lang="en-US" b="0" i="0" baseline="-25000" dirty="0">
                <a:solidFill>
                  <a:srgbClr val="1E1E1E"/>
                </a:solidFill>
                <a:effectLst/>
                <a:latin typeface="open sans" panose="020B0606030504020204" pitchFamily="34" charset="0"/>
              </a:rPr>
              <a:t>a</a:t>
            </a:r>
            <a:r>
              <a:rPr lang="en-US" b="0" i="0" dirty="0">
                <a:solidFill>
                  <a:srgbClr val="1E1E1E"/>
                </a:solidFill>
                <a:effectLst/>
                <a:latin typeface="open sans" panose="020B0606030504020204" pitchFamily="34" charset="0"/>
              </a:rPr>
              <a:t> ∝ </a:t>
            </a:r>
            <a:r>
              <a:rPr lang="en-US" b="0" i="0" dirty="0" err="1">
                <a:solidFill>
                  <a:srgbClr val="1E1E1E"/>
                </a:solidFill>
                <a:effectLst/>
                <a:latin typeface="open sans" panose="020B0606030504020204" pitchFamily="34" charset="0"/>
              </a:rPr>
              <a:t>ɸ.I</a:t>
            </a:r>
            <a:r>
              <a:rPr lang="en-US" b="0" i="0" baseline="-25000" dirty="0" err="1">
                <a:solidFill>
                  <a:srgbClr val="1E1E1E"/>
                </a:solidFill>
                <a:effectLst/>
                <a:latin typeface="open sans" panose="020B0606030504020204" pitchFamily="34" charset="0"/>
              </a:rPr>
              <a:t>a</a:t>
            </a:r>
            <a:r>
              <a:rPr lang="en-US" b="0" i="0" dirty="0">
                <a:solidFill>
                  <a:srgbClr val="1E1E1E"/>
                </a:solidFill>
                <a:effectLst/>
                <a:latin typeface="open sans" panose="020B0606030504020204" pitchFamily="34" charset="0"/>
              </a:rPr>
              <a:t>. </a:t>
            </a:r>
          </a:p>
          <a:p>
            <a:pPr algn="just"/>
            <a:endParaRPr lang="en-US" dirty="0">
              <a:solidFill>
                <a:srgbClr val="1E1E1E"/>
              </a:solidFill>
              <a:latin typeface="open sans" panose="020B0606030504020204" pitchFamily="34" charset="0"/>
            </a:endParaRPr>
          </a:p>
          <a:p>
            <a:pPr marL="285750" indent="-285750" algn="just">
              <a:buFont typeface="Arial" panose="020B0604020202020204" pitchFamily="34" charset="0"/>
              <a:buChar char="•"/>
            </a:pPr>
            <a:r>
              <a:rPr lang="en-US" b="0" i="0" dirty="0">
                <a:solidFill>
                  <a:srgbClr val="1E1E1E"/>
                </a:solidFill>
                <a:effectLst/>
                <a:latin typeface="open sans" panose="020B0606030504020204" pitchFamily="34" charset="0"/>
              </a:rPr>
              <a:t>Hence, before magnetic saturation Ta α Ia</a:t>
            </a:r>
            <a:r>
              <a:rPr lang="en-US" b="0" i="0" baseline="30000" dirty="0">
                <a:solidFill>
                  <a:srgbClr val="1E1E1E"/>
                </a:solidFill>
                <a:effectLst/>
                <a:latin typeface="open sans" panose="020B0606030504020204" pitchFamily="34" charset="0"/>
              </a:rPr>
              <a:t>2</a:t>
            </a:r>
            <a:r>
              <a:rPr lang="en-US" b="0" i="0" dirty="0">
                <a:solidFill>
                  <a:srgbClr val="1E1E1E"/>
                </a:solidFill>
                <a:effectLst/>
                <a:latin typeface="open sans" panose="020B0606030504020204" pitchFamily="34" charset="0"/>
              </a:rPr>
              <a:t>. Therefore, the Ta-</a:t>
            </a:r>
            <a:r>
              <a:rPr lang="en-US" b="0" i="0" dirty="0" err="1">
                <a:solidFill>
                  <a:srgbClr val="1E1E1E"/>
                </a:solidFill>
                <a:effectLst/>
                <a:latin typeface="open sans" panose="020B0606030504020204" pitchFamily="34" charset="0"/>
              </a:rPr>
              <a:t>Ia</a:t>
            </a:r>
            <a:r>
              <a:rPr lang="en-US" b="0" i="0" dirty="0">
                <a:solidFill>
                  <a:srgbClr val="1E1E1E"/>
                </a:solidFill>
                <a:effectLst/>
                <a:latin typeface="open sans" panose="020B0606030504020204" pitchFamily="34" charset="0"/>
              </a:rPr>
              <a:t> curve is parabola for smaller values of Ia.</a:t>
            </a:r>
            <a:br>
              <a:rPr lang="en-US" dirty="0"/>
            </a:br>
            <a:r>
              <a:rPr lang="en-US" b="0" i="0" dirty="0">
                <a:solidFill>
                  <a:srgbClr val="1E1E1E"/>
                </a:solidFill>
                <a:effectLst/>
                <a:latin typeface="open sans" panose="020B0606030504020204" pitchFamily="34" charset="0"/>
              </a:rPr>
              <a:t>After magnetic saturation of the field poles, flux ɸ is independent of armature current Ia. Therefore, the torque varies proportionally to </a:t>
            </a:r>
            <a:r>
              <a:rPr lang="en-US" b="0" i="0" dirty="0" err="1">
                <a:solidFill>
                  <a:srgbClr val="1E1E1E"/>
                </a:solidFill>
                <a:effectLst/>
                <a:latin typeface="open sans" panose="020B0606030504020204" pitchFamily="34" charset="0"/>
              </a:rPr>
              <a:t>Ia</a:t>
            </a:r>
            <a:r>
              <a:rPr lang="en-US" b="0" i="0" dirty="0">
                <a:solidFill>
                  <a:srgbClr val="1E1E1E"/>
                </a:solidFill>
                <a:effectLst/>
                <a:latin typeface="open sans" panose="020B0606030504020204" pitchFamily="34" charset="0"/>
              </a:rPr>
              <a:t> only, T ∝ Ia.</a:t>
            </a:r>
          </a:p>
          <a:p>
            <a:pPr marL="285750" indent="-285750" algn="just">
              <a:buFont typeface="Arial" panose="020B0604020202020204" pitchFamily="34" charset="0"/>
              <a:buChar char="•"/>
            </a:pPr>
            <a:endParaRPr lang="en-US" dirty="0">
              <a:solidFill>
                <a:srgbClr val="1E1E1E"/>
              </a:solidFill>
              <a:latin typeface="open sans" panose="020B0606030504020204" pitchFamily="34" charset="0"/>
            </a:endParaRPr>
          </a:p>
          <a:p>
            <a:pPr marL="285750" indent="-285750" algn="just">
              <a:buFont typeface="Arial" panose="020B0604020202020204" pitchFamily="34" charset="0"/>
              <a:buChar char="•"/>
            </a:pPr>
            <a:r>
              <a:rPr lang="en-US" b="0" i="0" dirty="0">
                <a:solidFill>
                  <a:srgbClr val="1E1E1E"/>
                </a:solidFill>
                <a:effectLst/>
                <a:latin typeface="open sans" panose="020B0606030504020204" pitchFamily="34" charset="0"/>
              </a:rPr>
              <a:t>Therefore, after magnetic saturation, Ta-</a:t>
            </a:r>
            <a:r>
              <a:rPr lang="en-US" b="0" i="0" dirty="0" err="1">
                <a:solidFill>
                  <a:srgbClr val="1E1E1E"/>
                </a:solidFill>
                <a:effectLst/>
                <a:latin typeface="open sans" panose="020B0606030504020204" pitchFamily="34" charset="0"/>
              </a:rPr>
              <a:t>Ia</a:t>
            </a:r>
            <a:r>
              <a:rPr lang="en-US" b="0" i="0" dirty="0">
                <a:solidFill>
                  <a:srgbClr val="1E1E1E"/>
                </a:solidFill>
                <a:effectLst/>
                <a:latin typeface="open sans" panose="020B0606030504020204" pitchFamily="34" charset="0"/>
              </a:rPr>
              <a:t> curve becomes a straight line.</a:t>
            </a:r>
          </a:p>
        </p:txBody>
      </p:sp>
    </p:spTree>
    <p:extLst>
      <p:ext uri="{BB962C8B-B14F-4D97-AF65-F5344CB8AC3E}">
        <p14:creationId xmlns:p14="http://schemas.microsoft.com/office/powerpoint/2010/main" val="747309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18</a:t>
            </a:fld>
            <a:endParaRPr lang="en-US"/>
          </a:p>
        </p:txBody>
      </p:sp>
      <p:grpSp>
        <p:nvGrpSpPr>
          <p:cNvPr id="3" name="Group 2"/>
          <p:cNvGrpSpPr/>
          <p:nvPr/>
        </p:nvGrpSpPr>
        <p:grpSpPr>
          <a:xfrm>
            <a:off x="-1378424" y="-13448"/>
            <a:ext cx="14354837" cy="922877"/>
            <a:chOff x="-1108369" y="464023"/>
            <a:chExt cx="10634508" cy="922877"/>
          </a:xfrm>
        </p:grpSpPr>
        <p:sp>
          <p:nvSpPr>
            <p:cNvPr id="4" name="Parallelogram 3"/>
            <p:cNvSpPr/>
            <p:nvPr/>
          </p:nvSpPr>
          <p:spPr>
            <a:xfrm>
              <a:off x="-1108369" y="464023"/>
              <a:ext cx="10312898"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Motor Characteristics – Speed </a:t>
              </a:r>
              <a:r>
                <a:rPr lang="en-IN" sz="2800" b="1" i="0" dirty="0">
                  <a:solidFill>
                    <a:schemeClr val="bg1"/>
                  </a:solidFill>
                  <a:effectLst/>
                  <a:latin typeface="Raleway" panose="020B0604020202020204" pitchFamily="2" charset="0"/>
                </a:rPr>
                <a:t>Vs. Armature Current </a:t>
              </a:r>
            </a:p>
            <a:p>
              <a:r>
                <a:rPr lang="en-US" sz="2800" b="1" dirty="0">
                  <a:solidFill>
                    <a:schemeClr val="bg1"/>
                  </a:solidFill>
                  <a:latin typeface="Arial" panose="020B0604020202020204" pitchFamily="34" charset="0"/>
                  <a:cs typeface="Arial" panose="020B0604020202020204" pitchFamily="34" charset="0"/>
                </a:rPr>
                <a:t> </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15" name="TextBox 14">
            <a:extLst>
              <a:ext uri="{FF2B5EF4-FFF2-40B4-BE49-F238E27FC236}">
                <a16:creationId xmlns:a16="http://schemas.microsoft.com/office/drawing/2014/main" id="{9DC5810B-58B9-B0C5-A4BE-404F72FE3D0B}"/>
              </a:ext>
            </a:extLst>
          </p:cNvPr>
          <p:cNvSpPr txBox="1"/>
          <p:nvPr/>
        </p:nvSpPr>
        <p:spPr>
          <a:xfrm>
            <a:off x="614149" y="909430"/>
            <a:ext cx="7100651" cy="4524315"/>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E1E1E"/>
                </a:solidFill>
                <a:effectLst/>
                <a:latin typeface="open sans" panose="020B0606030504020204" pitchFamily="34" charset="0"/>
              </a:rPr>
              <a:t>We know, N ∝ E</a:t>
            </a:r>
            <a:r>
              <a:rPr lang="en-US" b="0" i="0" baseline="-25000" dirty="0">
                <a:solidFill>
                  <a:srgbClr val="1E1E1E"/>
                </a:solidFill>
                <a:effectLst/>
                <a:latin typeface="open sans" panose="020B0606030504020204" pitchFamily="34" charset="0"/>
              </a:rPr>
              <a:t>b</a:t>
            </a:r>
            <a:r>
              <a:rPr lang="en-US" b="0" i="0" dirty="0">
                <a:solidFill>
                  <a:srgbClr val="1E1E1E"/>
                </a:solidFill>
                <a:effectLst/>
                <a:latin typeface="open sans" panose="020B0606030504020204" pitchFamily="34" charset="0"/>
              </a:rPr>
              <a:t>/ɸ.</a:t>
            </a:r>
            <a:br>
              <a:rPr lang="en-US" dirty="0"/>
            </a:br>
            <a:endParaRPr lang="en-US" dirty="0"/>
          </a:p>
          <a:p>
            <a:pPr marL="285750" indent="-285750" algn="just">
              <a:buFont typeface="Arial" panose="020B0604020202020204" pitchFamily="34" charset="0"/>
              <a:buChar char="•"/>
            </a:pPr>
            <a:r>
              <a:rPr lang="en-US" b="0" i="0" dirty="0">
                <a:solidFill>
                  <a:srgbClr val="1E1E1E"/>
                </a:solidFill>
                <a:effectLst/>
                <a:latin typeface="open sans" panose="020B0606030504020204" pitchFamily="34" charset="0"/>
              </a:rPr>
              <a:t>For small load current (and hence for small armature current) change in back emf Eb is small and it may be neglected. Hence, for small currents speed is inversely proportional to ɸ. </a:t>
            </a:r>
          </a:p>
          <a:p>
            <a:pPr marL="285750" indent="-285750" algn="just">
              <a:buFont typeface="Arial" panose="020B0604020202020204" pitchFamily="34" charset="0"/>
              <a:buChar char="•"/>
            </a:pPr>
            <a:endParaRPr lang="en-US" dirty="0">
              <a:solidFill>
                <a:srgbClr val="1E1E1E"/>
              </a:solidFill>
              <a:latin typeface="open sans" panose="020B0606030504020204" pitchFamily="34" charset="0"/>
            </a:endParaRPr>
          </a:p>
          <a:p>
            <a:pPr marL="285750" indent="-285750" algn="just">
              <a:buFont typeface="Arial" panose="020B0604020202020204" pitchFamily="34" charset="0"/>
              <a:buChar char="•"/>
            </a:pPr>
            <a:r>
              <a:rPr lang="en-US" b="0" i="0" dirty="0">
                <a:solidFill>
                  <a:srgbClr val="1E1E1E"/>
                </a:solidFill>
                <a:effectLst/>
                <a:latin typeface="open sans" panose="020B0606030504020204" pitchFamily="34" charset="0"/>
              </a:rPr>
              <a:t>As we know, flux is directly proportional to </a:t>
            </a:r>
            <a:r>
              <a:rPr lang="en-US" b="0" i="0" dirty="0" err="1">
                <a:solidFill>
                  <a:srgbClr val="1E1E1E"/>
                </a:solidFill>
                <a:effectLst/>
                <a:latin typeface="open sans" panose="020B0606030504020204" pitchFamily="34" charset="0"/>
              </a:rPr>
              <a:t>Ia</a:t>
            </a:r>
            <a:r>
              <a:rPr lang="en-US" b="0" i="0" dirty="0">
                <a:solidFill>
                  <a:srgbClr val="1E1E1E"/>
                </a:solidFill>
                <a:effectLst/>
                <a:latin typeface="open sans" panose="020B0606030504020204" pitchFamily="34" charset="0"/>
              </a:rPr>
              <a:t>, speed is inversely proportional to Ia. Therefore, when armature current is very small the speed becomes dangerously high. </a:t>
            </a:r>
          </a:p>
          <a:p>
            <a:pPr marL="285750" indent="-285750" algn="just">
              <a:buFont typeface="Arial" panose="020B0604020202020204" pitchFamily="34" charset="0"/>
              <a:buChar char="•"/>
            </a:pPr>
            <a:endParaRPr lang="en-US" dirty="0">
              <a:solidFill>
                <a:srgbClr val="1E1E1E"/>
              </a:solidFill>
              <a:latin typeface="open sans" panose="020B0606030504020204" pitchFamily="34" charset="0"/>
            </a:endParaRPr>
          </a:p>
          <a:p>
            <a:pPr marL="285750" indent="-285750" algn="just">
              <a:buFont typeface="Arial" panose="020B0604020202020204" pitchFamily="34" charset="0"/>
              <a:buChar char="•"/>
            </a:pPr>
            <a:r>
              <a:rPr lang="en-US" b="0" i="0" dirty="0">
                <a:solidFill>
                  <a:srgbClr val="1E1E1E"/>
                </a:solidFill>
                <a:effectLst/>
                <a:latin typeface="open sans" panose="020B0606030504020204" pitchFamily="34" charset="0"/>
              </a:rPr>
              <a:t>That is </a:t>
            </a:r>
            <a:r>
              <a:rPr lang="en-US" b="1" i="0" dirty="0">
                <a:solidFill>
                  <a:srgbClr val="1E1E1E"/>
                </a:solidFill>
                <a:effectLst/>
                <a:latin typeface="open sans" panose="020B0606030504020204" pitchFamily="34" charset="0"/>
              </a:rPr>
              <a:t>why a series motor should never be started without some mechanical load</a:t>
            </a:r>
            <a:r>
              <a:rPr lang="en-US" b="0" i="0" dirty="0">
                <a:solidFill>
                  <a:srgbClr val="1E1E1E"/>
                </a:solidFill>
                <a:effectLst/>
                <a:latin typeface="open sans" panose="020B0606030504020204" pitchFamily="34" charset="0"/>
              </a:rPr>
              <a:t>.</a:t>
            </a:r>
          </a:p>
          <a:p>
            <a:pPr marL="285750" indent="-285750">
              <a:buFont typeface="Arial" panose="020B0604020202020204" pitchFamily="34" charset="0"/>
              <a:buChar char="•"/>
            </a:pPr>
            <a:endParaRPr lang="en-US" b="0" i="0" dirty="0">
              <a:solidFill>
                <a:srgbClr val="1E1E1E"/>
              </a:solidFill>
              <a:effectLst/>
              <a:latin typeface="open sans" panose="020B0606030504020204" pitchFamily="34" charset="0"/>
            </a:endParaRPr>
          </a:p>
          <a:p>
            <a:pPr marL="285750" indent="-285750">
              <a:buFont typeface="Arial" panose="020B0604020202020204" pitchFamily="34" charset="0"/>
              <a:buChar char="•"/>
            </a:pPr>
            <a:r>
              <a:rPr lang="en-US" b="0" i="0" dirty="0">
                <a:solidFill>
                  <a:srgbClr val="1E1E1E"/>
                </a:solidFill>
                <a:effectLst/>
                <a:latin typeface="open sans" panose="020B0606030504020204" pitchFamily="34" charset="0"/>
              </a:rPr>
              <a:t>But, at heavy loads, armature current </a:t>
            </a:r>
            <a:r>
              <a:rPr lang="en-US" b="0" i="0" dirty="0" err="1">
                <a:solidFill>
                  <a:srgbClr val="1E1E1E"/>
                </a:solidFill>
                <a:effectLst/>
                <a:latin typeface="open sans" panose="020B0606030504020204" pitchFamily="34" charset="0"/>
              </a:rPr>
              <a:t>Ia</a:t>
            </a:r>
            <a:r>
              <a:rPr lang="en-US" b="0" i="0" dirty="0">
                <a:solidFill>
                  <a:srgbClr val="1E1E1E"/>
                </a:solidFill>
                <a:effectLst/>
                <a:latin typeface="open sans" panose="020B0606030504020204" pitchFamily="34" charset="0"/>
              </a:rPr>
              <a:t> is large. And hence, speed is low which results in decreased back emf Eb. Due to decreased Eb, more armature current is allowed.</a:t>
            </a:r>
          </a:p>
        </p:txBody>
      </p:sp>
      <p:pic>
        <p:nvPicPr>
          <p:cNvPr id="7" name="Picture 6">
            <a:extLst>
              <a:ext uri="{FF2B5EF4-FFF2-40B4-BE49-F238E27FC236}">
                <a16:creationId xmlns:a16="http://schemas.microsoft.com/office/drawing/2014/main" id="{4CA369D8-AD32-E8B9-4F36-CF699A5CFCF4}"/>
              </a:ext>
            </a:extLst>
          </p:cNvPr>
          <p:cNvPicPr>
            <a:picLocks noChangeAspect="1"/>
          </p:cNvPicPr>
          <p:nvPr/>
        </p:nvPicPr>
        <p:blipFill>
          <a:blip r:embed="rId3"/>
          <a:stretch>
            <a:fillRect/>
          </a:stretch>
        </p:blipFill>
        <p:spPr>
          <a:xfrm>
            <a:off x="7874985" y="1746138"/>
            <a:ext cx="3779222" cy="3365724"/>
          </a:xfrm>
          <a:prstGeom prst="rect">
            <a:avLst/>
          </a:prstGeom>
        </p:spPr>
      </p:pic>
    </p:spTree>
    <p:extLst>
      <p:ext uri="{BB962C8B-B14F-4D97-AF65-F5344CB8AC3E}">
        <p14:creationId xmlns:p14="http://schemas.microsoft.com/office/powerpoint/2010/main" val="3665426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19</a:t>
            </a:fld>
            <a:endParaRPr lang="en-US"/>
          </a:p>
        </p:txBody>
      </p:sp>
      <p:grpSp>
        <p:nvGrpSpPr>
          <p:cNvPr id="3" name="Group 2"/>
          <p:cNvGrpSpPr/>
          <p:nvPr/>
        </p:nvGrpSpPr>
        <p:grpSpPr>
          <a:xfrm>
            <a:off x="0" y="-13448"/>
            <a:ext cx="12976413" cy="922877"/>
            <a:chOff x="-87190" y="464023"/>
            <a:chExt cx="9613329" cy="922877"/>
          </a:xfrm>
        </p:grpSpPr>
        <p:sp>
          <p:nvSpPr>
            <p:cNvPr id="4" name="Parallelogram 3"/>
            <p:cNvSpPr/>
            <p:nvPr/>
          </p:nvSpPr>
          <p:spPr>
            <a:xfrm>
              <a:off x="-87190" y="464023"/>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Motor Characteristics – Speed </a:t>
              </a:r>
              <a:r>
                <a:rPr lang="en-IN" sz="2800" b="1" i="0" dirty="0">
                  <a:solidFill>
                    <a:schemeClr val="bg1"/>
                  </a:solidFill>
                  <a:effectLst/>
                  <a:latin typeface="Raleway" panose="020B0604020202020204" pitchFamily="2" charset="0"/>
                </a:rPr>
                <a:t>Vs. Torque</a:t>
              </a:r>
            </a:p>
            <a:p>
              <a:r>
                <a:rPr lang="en-US" sz="2800" b="1" dirty="0">
                  <a:solidFill>
                    <a:schemeClr val="bg1"/>
                  </a:solidFill>
                  <a:latin typeface="Arial" panose="020B0604020202020204" pitchFamily="34" charset="0"/>
                  <a:cs typeface="Arial" panose="020B0604020202020204" pitchFamily="34" charset="0"/>
                </a:rPr>
                <a:t> </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15" name="TextBox 14">
            <a:extLst>
              <a:ext uri="{FF2B5EF4-FFF2-40B4-BE49-F238E27FC236}">
                <a16:creationId xmlns:a16="http://schemas.microsoft.com/office/drawing/2014/main" id="{9DC5810B-58B9-B0C5-A4BE-404F72FE3D0B}"/>
              </a:ext>
            </a:extLst>
          </p:cNvPr>
          <p:cNvSpPr txBox="1"/>
          <p:nvPr/>
        </p:nvSpPr>
        <p:spPr>
          <a:xfrm>
            <a:off x="614149" y="909430"/>
            <a:ext cx="10508776" cy="1200329"/>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E1E1E"/>
                </a:solidFill>
                <a:effectLst/>
                <a:latin typeface="open sans" panose="020B0606030504020204" pitchFamily="34" charset="0"/>
              </a:rPr>
              <a:t>This characteristic is also called a </a:t>
            </a:r>
            <a:r>
              <a:rPr lang="en-US" b="1" i="0" dirty="0">
                <a:solidFill>
                  <a:srgbClr val="1E1E1E"/>
                </a:solidFill>
                <a:effectLst/>
                <a:latin typeface="open sans" panose="020B0606030504020204" pitchFamily="34" charset="0"/>
              </a:rPr>
              <a:t>mechanical characteristic</a:t>
            </a:r>
            <a:r>
              <a:rPr lang="en-US" b="0" i="0" dirty="0">
                <a:solidFill>
                  <a:srgbClr val="1E1E1E"/>
                </a:solidFill>
                <a:effectLst/>
                <a:latin typeface="open sans" panose="020B0606030504020204" pitchFamily="34" charset="0"/>
              </a:rPr>
              <a:t>.</a:t>
            </a:r>
          </a:p>
          <a:p>
            <a:pPr marL="285750" indent="-285750">
              <a:buFont typeface="Arial" panose="020B0604020202020204" pitchFamily="34" charset="0"/>
              <a:buChar char="•"/>
            </a:pPr>
            <a:endParaRPr lang="en-US" dirty="0">
              <a:solidFill>
                <a:srgbClr val="1E1E1E"/>
              </a:solidFill>
              <a:latin typeface="open sans" panose="020B0606030504020204" pitchFamily="34" charset="0"/>
            </a:endParaRPr>
          </a:p>
          <a:p>
            <a:pPr marL="285750" indent="-285750">
              <a:buFont typeface="Arial" panose="020B0604020202020204" pitchFamily="34" charset="0"/>
              <a:buChar char="•"/>
            </a:pPr>
            <a:r>
              <a:rPr lang="en-US" b="0" i="0" dirty="0">
                <a:solidFill>
                  <a:srgbClr val="1E1E1E"/>
                </a:solidFill>
                <a:effectLst/>
                <a:latin typeface="open sans" panose="020B0606030504020204" pitchFamily="34" charset="0"/>
              </a:rPr>
              <a:t> From the above two </a:t>
            </a:r>
            <a:r>
              <a:rPr lang="en-US" b="1" i="0" dirty="0">
                <a:solidFill>
                  <a:srgbClr val="1E1E1E"/>
                </a:solidFill>
                <a:effectLst/>
                <a:latin typeface="open sans" panose="020B0606030504020204" pitchFamily="34" charset="0"/>
              </a:rPr>
              <a:t>characteristics of DC series motor</a:t>
            </a:r>
            <a:r>
              <a:rPr lang="en-US" b="0" i="0" dirty="0">
                <a:solidFill>
                  <a:srgbClr val="1E1E1E"/>
                </a:solidFill>
                <a:effectLst/>
                <a:latin typeface="open sans" panose="020B0606030504020204" pitchFamily="34" charset="0"/>
              </a:rPr>
              <a:t>, it can be found that when speed is high, torque is low, and vice versa.</a:t>
            </a:r>
          </a:p>
        </p:txBody>
      </p:sp>
      <p:pic>
        <p:nvPicPr>
          <p:cNvPr id="8" name="Picture 7">
            <a:extLst>
              <a:ext uri="{FF2B5EF4-FFF2-40B4-BE49-F238E27FC236}">
                <a16:creationId xmlns:a16="http://schemas.microsoft.com/office/drawing/2014/main" id="{1A584C31-37BD-F90E-5415-A58F7B183EC6}"/>
              </a:ext>
            </a:extLst>
          </p:cNvPr>
          <p:cNvPicPr>
            <a:picLocks noChangeAspect="1"/>
          </p:cNvPicPr>
          <p:nvPr/>
        </p:nvPicPr>
        <p:blipFill>
          <a:blip r:embed="rId3"/>
          <a:stretch>
            <a:fillRect/>
          </a:stretch>
        </p:blipFill>
        <p:spPr>
          <a:xfrm>
            <a:off x="3673659" y="2175230"/>
            <a:ext cx="3941792" cy="3773340"/>
          </a:xfrm>
          <a:prstGeom prst="rect">
            <a:avLst/>
          </a:prstGeom>
        </p:spPr>
      </p:pic>
    </p:spTree>
    <p:extLst>
      <p:ext uri="{BB962C8B-B14F-4D97-AF65-F5344CB8AC3E}">
        <p14:creationId xmlns:p14="http://schemas.microsoft.com/office/powerpoint/2010/main" val="4183409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45505" y="-13447"/>
            <a:ext cx="13521918" cy="682388"/>
            <a:chOff x="-491317" y="464024"/>
            <a:chExt cx="10017456" cy="682388"/>
          </a:xfrm>
        </p:grpSpPr>
        <p:sp>
          <p:nvSpPr>
            <p:cNvPr id="6" name="Parallelogram 5"/>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What are we in for?</a:t>
              </a:r>
            </a:p>
          </p:txBody>
        </p:sp>
        <p:sp>
          <p:nvSpPr>
            <p:cNvPr id="7" name="Parallelogram 6"/>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ISA-95 Architecture for Industrial Automation System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671" y="2256811"/>
            <a:ext cx="5769591" cy="39068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876272" y="2343581"/>
            <a:ext cx="5317096" cy="3384562"/>
            <a:chOff x="2133600" y="2133600"/>
            <a:chExt cx="6762160" cy="3737801"/>
          </a:xfrm>
        </p:grpSpPr>
        <p:sp>
          <p:nvSpPr>
            <p:cNvPr id="10" name="Chevron 21"/>
            <p:cNvSpPr>
              <a:spLocks noChangeArrowheads="1"/>
            </p:cNvSpPr>
            <p:nvPr/>
          </p:nvSpPr>
          <p:spPr bwMode="auto">
            <a:xfrm>
              <a:off x="4724400" y="2133600"/>
              <a:ext cx="609600" cy="838200"/>
            </a:xfrm>
            <a:prstGeom prst="chevron">
              <a:avLst>
                <a:gd name="adj" fmla="val 50000"/>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IE" sz="1600"/>
            </a:p>
          </p:txBody>
        </p:sp>
        <p:sp>
          <p:nvSpPr>
            <p:cNvPr id="11" name="Chevron 21"/>
            <p:cNvSpPr>
              <a:spLocks noChangeArrowheads="1"/>
            </p:cNvSpPr>
            <p:nvPr/>
          </p:nvSpPr>
          <p:spPr bwMode="auto">
            <a:xfrm>
              <a:off x="5181600" y="2133600"/>
              <a:ext cx="609600" cy="838200"/>
            </a:xfrm>
            <a:prstGeom prst="chevron">
              <a:avLst>
                <a:gd name="adj" fmla="val 50000"/>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IE" sz="1600"/>
            </a:p>
          </p:txBody>
        </p:sp>
        <p:sp>
          <p:nvSpPr>
            <p:cNvPr id="12" name="Chevron 21"/>
            <p:cNvSpPr>
              <a:spLocks noChangeArrowheads="1"/>
            </p:cNvSpPr>
            <p:nvPr/>
          </p:nvSpPr>
          <p:spPr bwMode="auto">
            <a:xfrm>
              <a:off x="5638800" y="2133600"/>
              <a:ext cx="609600" cy="838200"/>
            </a:xfrm>
            <a:prstGeom prst="chevron">
              <a:avLst>
                <a:gd name="adj" fmla="val 50000"/>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IE" sz="1600"/>
            </a:p>
          </p:txBody>
        </p:sp>
        <p:sp>
          <p:nvSpPr>
            <p:cNvPr id="13" name="Chevron 21"/>
            <p:cNvSpPr>
              <a:spLocks noChangeArrowheads="1"/>
            </p:cNvSpPr>
            <p:nvPr/>
          </p:nvSpPr>
          <p:spPr bwMode="auto">
            <a:xfrm>
              <a:off x="6096000" y="2133600"/>
              <a:ext cx="609600" cy="838200"/>
            </a:xfrm>
            <a:prstGeom prst="chevron">
              <a:avLst>
                <a:gd name="adj" fmla="val 50000"/>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IE" sz="1600"/>
            </a:p>
          </p:txBody>
        </p:sp>
        <p:sp>
          <p:nvSpPr>
            <p:cNvPr id="14" name="Rectangle 6"/>
            <p:cNvSpPr>
              <a:spLocks noChangeArrowheads="1"/>
            </p:cNvSpPr>
            <p:nvPr/>
          </p:nvSpPr>
          <p:spPr bwMode="auto">
            <a:xfrm>
              <a:off x="2133600" y="3744913"/>
              <a:ext cx="1066800" cy="457200"/>
            </a:xfrm>
            <a:prstGeom prst="rect">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r>
                <a:rPr lang="en-GB" sz="1600" dirty="0"/>
                <a:t>Actuators</a:t>
              </a:r>
              <a:endParaRPr lang="en-IE" sz="1600" dirty="0"/>
            </a:p>
          </p:txBody>
        </p:sp>
        <p:sp>
          <p:nvSpPr>
            <p:cNvPr id="15" name="Rectangle 12"/>
            <p:cNvSpPr>
              <a:spLocks noChangeArrowheads="1"/>
            </p:cNvSpPr>
            <p:nvPr/>
          </p:nvSpPr>
          <p:spPr bwMode="auto">
            <a:xfrm>
              <a:off x="3962400" y="4811713"/>
              <a:ext cx="1371600" cy="838200"/>
            </a:xfrm>
            <a:prstGeom prst="rect">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GB" sz="1600" dirty="0"/>
            </a:p>
            <a:p>
              <a:pPr>
                <a:defRPr/>
              </a:pPr>
              <a:r>
                <a:rPr lang="en-GB" sz="1600" dirty="0"/>
                <a:t>Controller</a:t>
              </a:r>
            </a:p>
          </p:txBody>
        </p:sp>
        <p:sp>
          <p:nvSpPr>
            <p:cNvPr id="16" name="Chevron 17"/>
            <p:cNvSpPr>
              <a:spLocks noChangeArrowheads="1"/>
            </p:cNvSpPr>
            <p:nvPr/>
          </p:nvSpPr>
          <p:spPr bwMode="auto">
            <a:xfrm>
              <a:off x="2438400" y="2133600"/>
              <a:ext cx="609600" cy="838200"/>
            </a:xfrm>
            <a:prstGeom prst="chevron">
              <a:avLst>
                <a:gd name="adj" fmla="val 50000"/>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IE" sz="1600"/>
            </a:p>
          </p:txBody>
        </p:sp>
        <p:sp>
          <p:nvSpPr>
            <p:cNvPr id="17" name="Chevron 18"/>
            <p:cNvSpPr>
              <a:spLocks noChangeArrowheads="1"/>
            </p:cNvSpPr>
            <p:nvPr/>
          </p:nvSpPr>
          <p:spPr bwMode="auto">
            <a:xfrm>
              <a:off x="2895600" y="2133600"/>
              <a:ext cx="609600" cy="838200"/>
            </a:xfrm>
            <a:prstGeom prst="chevron">
              <a:avLst>
                <a:gd name="adj" fmla="val 50000"/>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IE" sz="1600"/>
            </a:p>
          </p:txBody>
        </p:sp>
        <p:sp>
          <p:nvSpPr>
            <p:cNvPr id="18" name="Chevron 19"/>
            <p:cNvSpPr>
              <a:spLocks noChangeArrowheads="1"/>
            </p:cNvSpPr>
            <p:nvPr/>
          </p:nvSpPr>
          <p:spPr bwMode="auto">
            <a:xfrm>
              <a:off x="3352800" y="2133600"/>
              <a:ext cx="609600" cy="838200"/>
            </a:xfrm>
            <a:prstGeom prst="chevron">
              <a:avLst>
                <a:gd name="adj" fmla="val 50000"/>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IE" sz="1600"/>
            </a:p>
          </p:txBody>
        </p:sp>
        <p:sp>
          <p:nvSpPr>
            <p:cNvPr id="19" name="Chevron 20"/>
            <p:cNvSpPr>
              <a:spLocks noChangeArrowheads="1"/>
            </p:cNvSpPr>
            <p:nvPr/>
          </p:nvSpPr>
          <p:spPr bwMode="auto">
            <a:xfrm>
              <a:off x="3810000" y="2133600"/>
              <a:ext cx="609600" cy="838200"/>
            </a:xfrm>
            <a:prstGeom prst="chevron">
              <a:avLst>
                <a:gd name="adj" fmla="val 50000"/>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IE" sz="1600"/>
            </a:p>
          </p:txBody>
        </p:sp>
        <p:sp>
          <p:nvSpPr>
            <p:cNvPr id="20" name="Chevron 21"/>
            <p:cNvSpPr>
              <a:spLocks noChangeArrowheads="1"/>
            </p:cNvSpPr>
            <p:nvPr/>
          </p:nvSpPr>
          <p:spPr bwMode="auto">
            <a:xfrm>
              <a:off x="4267200" y="2133600"/>
              <a:ext cx="609600" cy="838200"/>
            </a:xfrm>
            <a:prstGeom prst="chevron">
              <a:avLst>
                <a:gd name="adj" fmla="val 50000"/>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endParaRPr lang="en-IE" sz="1600"/>
            </a:p>
          </p:txBody>
        </p:sp>
        <p:sp>
          <p:nvSpPr>
            <p:cNvPr id="21" name="TextBox 22"/>
            <p:cNvSpPr txBox="1">
              <a:spLocks noChangeArrowheads="1"/>
            </p:cNvSpPr>
            <p:nvPr/>
          </p:nvSpPr>
          <p:spPr bwMode="auto">
            <a:xfrm>
              <a:off x="4039394" y="2362200"/>
              <a:ext cx="1217612"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Narrow" pitchFamily="34" charset="0"/>
                </a:defRPr>
              </a:lvl1pPr>
              <a:lvl2pPr marL="742950" indent="-285750" eaLnBrk="0" hangingPunct="0">
                <a:defRPr sz="2400">
                  <a:solidFill>
                    <a:schemeClr val="tx1"/>
                  </a:solidFill>
                  <a:latin typeface="Arial Narrow" pitchFamily="34" charset="0"/>
                </a:defRPr>
              </a:lvl2pPr>
              <a:lvl3pPr marL="1143000" indent="-228600" eaLnBrk="0" hangingPunct="0">
                <a:defRPr sz="2400">
                  <a:solidFill>
                    <a:schemeClr val="tx1"/>
                  </a:solidFill>
                  <a:latin typeface="Arial Narrow" pitchFamily="34" charset="0"/>
                </a:defRPr>
              </a:lvl3pPr>
              <a:lvl4pPr marL="1600200" indent="-228600" eaLnBrk="0" hangingPunct="0">
                <a:defRPr sz="2400">
                  <a:solidFill>
                    <a:schemeClr val="tx1"/>
                  </a:solidFill>
                  <a:latin typeface="Arial Narrow" pitchFamily="34" charset="0"/>
                </a:defRPr>
              </a:lvl4pPr>
              <a:lvl5pPr marL="2057400" indent="-228600" eaLnBrk="0" hangingPunct="0">
                <a:defRPr sz="2400">
                  <a:solidFill>
                    <a:schemeClr val="tx1"/>
                  </a:solidFill>
                  <a:latin typeface="Arial Narrow" pitchFamily="34" charset="0"/>
                </a:defRPr>
              </a:lvl5pPr>
              <a:lvl6pPr marL="2514600" indent="-228600" algn="ctr" eaLnBrk="0" fontAlgn="base" hangingPunct="0">
                <a:spcBef>
                  <a:spcPct val="0"/>
                </a:spcBef>
                <a:spcAft>
                  <a:spcPct val="0"/>
                </a:spcAft>
                <a:defRPr sz="2400">
                  <a:solidFill>
                    <a:schemeClr val="tx1"/>
                  </a:solidFill>
                  <a:latin typeface="Arial Narrow" pitchFamily="34" charset="0"/>
                </a:defRPr>
              </a:lvl6pPr>
              <a:lvl7pPr marL="2971800" indent="-228600" algn="ctr" eaLnBrk="0" fontAlgn="base" hangingPunct="0">
                <a:spcBef>
                  <a:spcPct val="0"/>
                </a:spcBef>
                <a:spcAft>
                  <a:spcPct val="0"/>
                </a:spcAft>
                <a:defRPr sz="2400">
                  <a:solidFill>
                    <a:schemeClr val="tx1"/>
                  </a:solidFill>
                  <a:latin typeface="Arial Narrow" pitchFamily="34" charset="0"/>
                </a:defRPr>
              </a:lvl7pPr>
              <a:lvl8pPr marL="3429000" indent="-228600" algn="ctr" eaLnBrk="0" fontAlgn="base" hangingPunct="0">
                <a:spcBef>
                  <a:spcPct val="0"/>
                </a:spcBef>
                <a:spcAft>
                  <a:spcPct val="0"/>
                </a:spcAft>
                <a:defRPr sz="2400">
                  <a:solidFill>
                    <a:schemeClr val="tx1"/>
                  </a:solidFill>
                  <a:latin typeface="Arial Narrow" pitchFamily="34" charset="0"/>
                </a:defRPr>
              </a:lvl8pPr>
              <a:lvl9pPr marL="3886200" indent="-228600" algn="ctr" eaLnBrk="0" fontAlgn="base" hangingPunct="0">
                <a:spcBef>
                  <a:spcPct val="0"/>
                </a:spcBef>
                <a:spcAft>
                  <a:spcPct val="0"/>
                </a:spcAft>
                <a:defRPr sz="2400">
                  <a:solidFill>
                    <a:schemeClr val="tx1"/>
                  </a:solidFill>
                  <a:latin typeface="Arial Narrow" pitchFamily="34" charset="0"/>
                </a:defRPr>
              </a:lvl9pPr>
            </a:lstStyle>
            <a:p>
              <a:pPr algn="ctr" eaLnBrk="1" hangingPunct="1"/>
              <a:r>
                <a:rPr lang="en-GB" sz="1600" dirty="0"/>
                <a:t>Process</a:t>
              </a:r>
              <a:endParaRPr lang="en-IE" sz="1600" dirty="0"/>
            </a:p>
          </p:txBody>
        </p:sp>
        <p:cxnSp>
          <p:nvCxnSpPr>
            <p:cNvPr id="22" name="Straight Arrow Connector 26"/>
            <p:cNvCxnSpPr>
              <a:cxnSpLocks noChangeShapeType="1"/>
              <a:stCxn id="14" idx="0"/>
            </p:cNvCxnSpPr>
            <p:nvPr/>
          </p:nvCxnSpPr>
          <p:spPr bwMode="auto">
            <a:xfrm rot="5400000" flipH="1" flipV="1">
              <a:off x="2282031" y="3356769"/>
              <a:ext cx="773113" cy="3175"/>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23" name="Rectangle 6"/>
            <p:cNvSpPr>
              <a:spLocks noChangeArrowheads="1"/>
            </p:cNvSpPr>
            <p:nvPr/>
          </p:nvSpPr>
          <p:spPr bwMode="auto">
            <a:xfrm>
              <a:off x="5791200" y="3744913"/>
              <a:ext cx="1066800" cy="457200"/>
            </a:xfrm>
            <a:prstGeom prst="rect">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r>
                <a:rPr lang="en-GB" sz="1600" dirty="0"/>
                <a:t>Sensors</a:t>
              </a:r>
              <a:endParaRPr lang="en-IE" sz="1600" dirty="0"/>
            </a:p>
          </p:txBody>
        </p:sp>
        <p:cxnSp>
          <p:nvCxnSpPr>
            <p:cNvPr id="24" name="Straight Arrow Connector 25"/>
            <p:cNvCxnSpPr>
              <a:cxnSpLocks noChangeShapeType="1"/>
            </p:cNvCxnSpPr>
            <p:nvPr/>
          </p:nvCxnSpPr>
          <p:spPr bwMode="auto">
            <a:xfrm rot="5400000">
              <a:off x="5906294" y="3313906"/>
              <a:ext cx="685800" cy="1588"/>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25" name="Rectangle 6"/>
            <p:cNvSpPr>
              <a:spLocks noChangeArrowheads="1"/>
            </p:cNvSpPr>
            <p:nvPr/>
          </p:nvSpPr>
          <p:spPr bwMode="auto">
            <a:xfrm>
              <a:off x="2133600" y="4583113"/>
              <a:ext cx="609600" cy="381000"/>
            </a:xfrm>
            <a:prstGeom prst="rect">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r>
                <a:rPr lang="en-GB" sz="1600" dirty="0"/>
                <a:t>DAC</a:t>
              </a:r>
              <a:endParaRPr lang="en-IE" sz="1600" dirty="0"/>
            </a:p>
          </p:txBody>
        </p:sp>
        <p:sp>
          <p:nvSpPr>
            <p:cNvPr id="26" name="Rectangle 6"/>
            <p:cNvSpPr>
              <a:spLocks noChangeArrowheads="1"/>
            </p:cNvSpPr>
            <p:nvPr/>
          </p:nvSpPr>
          <p:spPr bwMode="auto">
            <a:xfrm>
              <a:off x="6248400" y="4583113"/>
              <a:ext cx="609600" cy="381000"/>
            </a:xfrm>
            <a:prstGeom prst="rect">
              <a:avLst/>
            </a:prstGeom>
            <a:solidFill>
              <a:schemeClr val="bg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lstStyle/>
            <a:p>
              <a:pPr>
                <a:defRPr/>
              </a:pPr>
              <a:r>
                <a:rPr lang="en-GB" sz="1600" dirty="0"/>
                <a:t>ADC</a:t>
              </a:r>
              <a:endParaRPr lang="en-IE" sz="1600" dirty="0"/>
            </a:p>
          </p:txBody>
        </p:sp>
        <p:cxnSp>
          <p:nvCxnSpPr>
            <p:cNvPr id="27" name="Straight Arrow Connector 30"/>
            <p:cNvCxnSpPr>
              <a:cxnSpLocks noChangeShapeType="1"/>
              <a:stCxn id="25" idx="0"/>
            </p:cNvCxnSpPr>
            <p:nvPr/>
          </p:nvCxnSpPr>
          <p:spPr bwMode="auto">
            <a:xfrm rot="5400000" flipH="1" flipV="1">
              <a:off x="2247901" y="4392612"/>
              <a:ext cx="381000" cy="3175"/>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8" name="Shape 32"/>
            <p:cNvCxnSpPr>
              <a:cxnSpLocks noChangeShapeType="1"/>
              <a:endCxn id="25" idx="2"/>
            </p:cNvCxnSpPr>
            <p:nvPr/>
          </p:nvCxnSpPr>
          <p:spPr bwMode="auto">
            <a:xfrm rot="10800000">
              <a:off x="2438400" y="4964113"/>
              <a:ext cx="1524000" cy="419100"/>
            </a:xfrm>
            <a:prstGeom prst="bentConnector2">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9" name="Elbow Connector 34"/>
            <p:cNvCxnSpPr>
              <a:cxnSpLocks noChangeShapeType="1"/>
            </p:cNvCxnSpPr>
            <p:nvPr/>
          </p:nvCxnSpPr>
          <p:spPr bwMode="auto">
            <a:xfrm rot="10800000">
              <a:off x="2971800" y="4202113"/>
              <a:ext cx="990600" cy="762000"/>
            </a:xfrm>
            <a:prstGeom prst="bentConnector3">
              <a:avLst>
                <a:gd name="adj1" fmla="val 99898"/>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30" name="Elbow Connector 37"/>
            <p:cNvCxnSpPr>
              <a:cxnSpLocks noChangeShapeType="1"/>
            </p:cNvCxnSpPr>
            <p:nvPr/>
          </p:nvCxnSpPr>
          <p:spPr bwMode="auto">
            <a:xfrm rot="5400000">
              <a:off x="5257800" y="4278313"/>
              <a:ext cx="762000" cy="609600"/>
            </a:xfrm>
            <a:prstGeom prst="bentConnector3">
              <a:avLst>
                <a:gd name="adj1" fmla="val 100269"/>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31" name="Shape 40"/>
            <p:cNvCxnSpPr>
              <a:cxnSpLocks noChangeShapeType="1"/>
              <a:stCxn id="26" idx="2"/>
            </p:cNvCxnSpPr>
            <p:nvPr/>
          </p:nvCxnSpPr>
          <p:spPr bwMode="auto">
            <a:xfrm rot="5400000">
              <a:off x="5715000" y="4583113"/>
              <a:ext cx="457200" cy="1219200"/>
            </a:xfrm>
            <a:prstGeom prst="bentConnector2">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32" name="Straight Arrow Connector 42"/>
            <p:cNvCxnSpPr>
              <a:cxnSpLocks noChangeShapeType="1"/>
              <a:endCxn id="26" idx="0"/>
            </p:cNvCxnSpPr>
            <p:nvPr/>
          </p:nvCxnSpPr>
          <p:spPr bwMode="auto">
            <a:xfrm rot="5400000">
              <a:off x="6362701" y="4392612"/>
              <a:ext cx="381000" cy="3175"/>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33" name="TextBox 44"/>
            <p:cNvSpPr txBox="1">
              <a:spLocks noChangeArrowheads="1"/>
            </p:cNvSpPr>
            <p:nvPr/>
          </p:nvSpPr>
          <p:spPr bwMode="auto">
            <a:xfrm>
              <a:off x="5486399" y="5497513"/>
              <a:ext cx="1529405" cy="37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pitchFamily="34" charset="0"/>
                </a:defRPr>
              </a:lvl1pPr>
              <a:lvl2pPr marL="742950" indent="-285750" eaLnBrk="0" hangingPunct="0">
                <a:defRPr sz="2400">
                  <a:solidFill>
                    <a:schemeClr val="tx1"/>
                  </a:solidFill>
                  <a:latin typeface="Arial Narrow" pitchFamily="34" charset="0"/>
                </a:defRPr>
              </a:lvl2pPr>
              <a:lvl3pPr marL="1143000" indent="-228600" eaLnBrk="0" hangingPunct="0">
                <a:defRPr sz="2400">
                  <a:solidFill>
                    <a:schemeClr val="tx1"/>
                  </a:solidFill>
                  <a:latin typeface="Arial Narrow" pitchFamily="34" charset="0"/>
                </a:defRPr>
              </a:lvl3pPr>
              <a:lvl4pPr marL="1600200" indent="-228600" eaLnBrk="0" hangingPunct="0">
                <a:defRPr sz="2400">
                  <a:solidFill>
                    <a:schemeClr val="tx1"/>
                  </a:solidFill>
                  <a:latin typeface="Arial Narrow" pitchFamily="34" charset="0"/>
                </a:defRPr>
              </a:lvl4pPr>
              <a:lvl5pPr marL="2057400" indent="-228600" eaLnBrk="0" hangingPunct="0">
                <a:defRPr sz="2400">
                  <a:solidFill>
                    <a:schemeClr val="tx1"/>
                  </a:solidFill>
                  <a:latin typeface="Arial Narrow" pitchFamily="34" charset="0"/>
                </a:defRPr>
              </a:lvl5pPr>
              <a:lvl6pPr marL="2514600" indent="-228600" algn="ctr" eaLnBrk="0" fontAlgn="base" hangingPunct="0">
                <a:spcBef>
                  <a:spcPct val="0"/>
                </a:spcBef>
                <a:spcAft>
                  <a:spcPct val="0"/>
                </a:spcAft>
                <a:defRPr sz="2400">
                  <a:solidFill>
                    <a:schemeClr val="tx1"/>
                  </a:solidFill>
                  <a:latin typeface="Arial Narrow" pitchFamily="34" charset="0"/>
                </a:defRPr>
              </a:lvl6pPr>
              <a:lvl7pPr marL="2971800" indent="-228600" algn="ctr" eaLnBrk="0" fontAlgn="base" hangingPunct="0">
                <a:spcBef>
                  <a:spcPct val="0"/>
                </a:spcBef>
                <a:spcAft>
                  <a:spcPct val="0"/>
                </a:spcAft>
                <a:defRPr sz="2400">
                  <a:solidFill>
                    <a:schemeClr val="tx1"/>
                  </a:solidFill>
                  <a:latin typeface="Arial Narrow" pitchFamily="34" charset="0"/>
                </a:defRPr>
              </a:lvl7pPr>
              <a:lvl8pPr marL="3429000" indent="-228600" algn="ctr" eaLnBrk="0" fontAlgn="base" hangingPunct="0">
                <a:spcBef>
                  <a:spcPct val="0"/>
                </a:spcBef>
                <a:spcAft>
                  <a:spcPct val="0"/>
                </a:spcAft>
                <a:defRPr sz="2400">
                  <a:solidFill>
                    <a:schemeClr val="tx1"/>
                  </a:solidFill>
                  <a:latin typeface="Arial Narrow" pitchFamily="34" charset="0"/>
                </a:defRPr>
              </a:lvl8pPr>
              <a:lvl9pPr marL="3886200" indent="-228600" algn="ctr" eaLnBrk="0" fontAlgn="base" hangingPunct="0">
                <a:spcBef>
                  <a:spcPct val="0"/>
                </a:spcBef>
                <a:spcAft>
                  <a:spcPct val="0"/>
                </a:spcAft>
                <a:defRPr sz="2400">
                  <a:solidFill>
                    <a:schemeClr val="tx1"/>
                  </a:solidFill>
                  <a:latin typeface="Arial Narrow" pitchFamily="34" charset="0"/>
                </a:defRPr>
              </a:lvl9pPr>
            </a:lstStyle>
            <a:p>
              <a:pPr eaLnBrk="1" hangingPunct="1"/>
              <a:r>
                <a:rPr lang="en-GB" sz="1600"/>
                <a:t>Input Devices</a:t>
              </a:r>
              <a:endParaRPr lang="en-IE" sz="1600"/>
            </a:p>
          </p:txBody>
        </p:sp>
        <p:sp>
          <p:nvSpPr>
            <p:cNvPr id="34" name="TextBox 45"/>
            <p:cNvSpPr txBox="1">
              <a:spLocks noChangeArrowheads="1"/>
            </p:cNvSpPr>
            <p:nvPr/>
          </p:nvSpPr>
          <p:spPr bwMode="auto">
            <a:xfrm>
              <a:off x="2441575" y="5497513"/>
              <a:ext cx="1696576" cy="37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pitchFamily="34" charset="0"/>
                </a:defRPr>
              </a:lvl1pPr>
              <a:lvl2pPr marL="742950" indent="-285750" eaLnBrk="0" hangingPunct="0">
                <a:defRPr sz="2400">
                  <a:solidFill>
                    <a:schemeClr val="tx1"/>
                  </a:solidFill>
                  <a:latin typeface="Arial Narrow" pitchFamily="34" charset="0"/>
                </a:defRPr>
              </a:lvl2pPr>
              <a:lvl3pPr marL="1143000" indent="-228600" eaLnBrk="0" hangingPunct="0">
                <a:defRPr sz="2400">
                  <a:solidFill>
                    <a:schemeClr val="tx1"/>
                  </a:solidFill>
                  <a:latin typeface="Arial Narrow" pitchFamily="34" charset="0"/>
                </a:defRPr>
              </a:lvl3pPr>
              <a:lvl4pPr marL="1600200" indent="-228600" eaLnBrk="0" hangingPunct="0">
                <a:defRPr sz="2400">
                  <a:solidFill>
                    <a:schemeClr val="tx1"/>
                  </a:solidFill>
                  <a:latin typeface="Arial Narrow" pitchFamily="34" charset="0"/>
                </a:defRPr>
              </a:lvl4pPr>
              <a:lvl5pPr marL="2057400" indent="-228600" eaLnBrk="0" hangingPunct="0">
                <a:defRPr sz="2400">
                  <a:solidFill>
                    <a:schemeClr val="tx1"/>
                  </a:solidFill>
                  <a:latin typeface="Arial Narrow" pitchFamily="34" charset="0"/>
                </a:defRPr>
              </a:lvl5pPr>
              <a:lvl6pPr marL="2514600" indent="-228600" algn="ctr" eaLnBrk="0" fontAlgn="base" hangingPunct="0">
                <a:spcBef>
                  <a:spcPct val="0"/>
                </a:spcBef>
                <a:spcAft>
                  <a:spcPct val="0"/>
                </a:spcAft>
                <a:defRPr sz="2400">
                  <a:solidFill>
                    <a:schemeClr val="tx1"/>
                  </a:solidFill>
                  <a:latin typeface="Arial Narrow" pitchFamily="34" charset="0"/>
                </a:defRPr>
              </a:lvl6pPr>
              <a:lvl7pPr marL="2971800" indent="-228600" algn="ctr" eaLnBrk="0" fontAlgn="base" hangingPunct="0">
                <a:spcBef>
                  <a:spcPct val="0"/>
                </a:spcBef>
                <a:spcAft>
                  <a:spcPct val="0"/>
                </a:spcAft>
                <a:defRPr sz="2400">
                  <a:solidFill>
                    <a:schemeClr val="tx1"/>
                  </a:solidFill>
                  <a:latin typeface="Arial Narrow" pitchFamily="34" charset="0"/>
                </a:defRPr>
              </a:lvl7pPr>
              <a:lvl8pPr marL="3429000" indent="-228600" algn="ctr" eaLnBrk="0" fontAlgn="base" hangingPunct="0">
                <a:spcBef>
                  <a:spcPct val="0"/>
                </a:spcBef>
                <a:spcAft>
                  <a:spcPct val="0"/>
                </a:spcAft>
                <a:defRPr sz="2400">
                  <a:solidFill>
                    <a:schemeClr val="tx1"/>
                  </a:solidFill>
                  <a:latin typeface="Arial Narrow" pitchFamily="34" charset="0"/>
                </a:defRPr>
              </a:lvl8pPr>
              <a:lvl9pPr marL="3886200" indent="-228600" algn="ctr" eaLnBrk="0" fontAlgn="base" hangingPunct="0">
                <a:spcBef>
                  <a:spcPct val="0"/>
                </a:spcBef>
                <a:spcAft>
                  <a:spcPct val="0"/>
                </a:spcAft>
                <a:defRPr sz="2400">
                  <a:solidFill>
                    <a:schemeClr val="tx1"/>
                  </a:solidFill>
                  <a:latin typeface="Arial Narrow" pitchFamily="34" charset="0"/>
                </a:defRPr>
              </a:lvl9pPr>
            </a:lstStyle>
            <a:p>
              <a:pPr eaLnBrk="1" hangingPunct="1"/>
              <a:r>
                <a:rPr lang="en-GB" sz="1600"/>
                <a:t>Output Devices</a:t>
              </a:r>
              <a:endParaRPr lang="en-IE" sz="1600"/>
            </a:p>
          </p:txBody>
        </p:sp>
        <p:sp>
          <p:nvSpPr>
            <p:cNvPr id="35" name="TextBox 46"/>
            <p:cNvSpPr txBox="1">
              <a:spLocks noChangeArrowheads="1"/>
            </p:cNvSpPr>
            <p:nvPr/>
          </p:nvSpPr>
          <p:spPr bwMode="auto">
            <a:xfrm>
              <a:off x="6324600" y="3011488"/>
              <a:ext cx="2571160" cy="64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pitchFamily="34" charset="0"/>
                </a:defRPr>
              </a:lvl1pPr>
              <a:lvl2pPr marL="742950" indent="-285750" eaLnBrk="0" hangingPunct="0">
                <a:defRPr sz="2400">
                  <a:solidFill>
                    <a:schemeClr val="tx1"/>
                  </a:solidFill>
                  <a:latin typeface="Arial Narrow" pitchFamily="34" charset="0"/>
                </a:defRPr>
              </a:lvl2pPr>
              <a:lvl3pPr marL="1143000" indent="-228600" eaLnBrk="0" hangingPunct="0">
                <a:defRPr sz="2400">
                  <a:solidFill>
                    <a:schemeClr val="tx1"/>
                  </a:solidFill>
                  <a:latin typeface="Arial Narrow" pitchFamily="34" charset="0"/>
                </a:defRPr>
              </a:lvl3pPr>
              <a:lvl4pPr marL="1600200" indent="-228600" eaLnBrk="0" hangingPunct="0">
                <a:defRPr sz="2400">
                  <a:solidFill>
                    <a:schemeClr val="tx1"/>
                  </a:solidFill>
                  <a:latin typeface="Arial Narrow" pitchFamily="34" charset="0"/>
                </a:defRPr>
              </a:lvl4pPr>
              <a:lvl5pPr marL="2057400" indent="-228600" eaLnBrk="0" hangingPunct="0">
                <a:defRPr sz="2400">
                  <a:solidFill>
                    <a:schemeClr val="tx1"/>
                  </a:solidFill>
                  <a:latin typeface="Arial Narrow" pitchFamily="34" charset="0"/>
                </a:defRPr>
              </a:lvl5pPr>
              <a:lvl6pPr marL="2514600" indent="-228600" algn="ctr" eaLnBrk="0" fontAlgn="base" hangingPunct="0">
                <a:spcBef>
                  <a:spcPct val="0"/>
                </a:spcBef>
                <a:spcAft>
                  <a:spcPct val="0"/>
                </a:spcAft>
                <a:defRPr sz="2400">
                  <a:solidFill>
                    <a:schemeClr val="tx1"/>
                  </a:solidFill>
                  <a:latin typeface="Arial Narrow" pitchFamily="34" charset="0"/>
                </a:defRPr>
              </a:lvl6pPr>
              <a:lvl7pPr marL="2971800" indent="-228600" algn="ctr" eaLnBrk="0" fontAlgn="base" hangingPunct="0">
                <a:spcBef>
                  <a:spcPct val="0"/>
                </a:spcBef>
                <a:spcAft>
                  <a:spcPct val="0"/>
                </a:spcAft>
                <a:defRPr sz="2400">
                  <a:solidFill>
                    <a:schemeClr val="tx1"/>
                  </a:solidFill>
                  <a:latin typeface="Arial Narrow" pitchFamily="34" charset="0"/>
                </a:defRPr>
              </a:lvl7pPr>
              <a:lvl8pPr marL="3429000" indent="-228600" algn="ctr" eaLnBrk="0" fontAlgn="base" hangingPunct="0">
                <a:spcBef>
                  <a:spcPct val="0"/>
                </a:spcBef>
                <a:spcAft>
                  <a:spcPct val="0"/>
                </a:spcAft>
                <a:defRPr sz="2400">
                  <a:solidFill>
                    <a:schemeClr val="tx1"/>
                  </a:solidFill>
                  <a:latin typeface="Arial Narrow" pitchFamily="34" charset="0"/>
                </a:defRPr>
              </a:lvl8pPr>
              <a:lvl9pPr marL="3886200" indent="-228600" algn="ctr" eaLnBrk="0" fontAlgn="base" hangingPunct="0">
                <a:spcBef>
                  <a:spcPct val="0"/>
                </a:spcBef>
                <a:spcAft>
                  <a:spcPct val="0"/>
                </a:spcAft>
                <a:defRPr sz="2400">
                  <a:solidFill>
                    <a:schemeClr val="tx1"/>
                  </a:solidFill>
                  <a:latin typeface="Arial Narrow" pitchFamily="34" charset="0"/>
                </a:defRPr>
              </a:lvl9pPr>
            </a:lstStyle>
            <a:p>
              <a:pPr algn="l" eaLnBrk="1" hangingPunct="1"/>
              <a:r>
                <a:rPr lang="en-GB" sz="1600"/>
                <a:t>Continuous and Discrete</a:t>
              </a:r>
            </a:p>
            <a:p>
              <a:pPr algn="l" eaLnBrk="1" hangingPunct="1"/>
              <a:r>
                <a:rPr lang="en-GB" sz="1600"/>
                <a:t>Variables</a:t>
              </a:r>
              <a:endParaRPr lang="en-IE" sz="1600"/>
            </a:p>
          </p:txBody>
        </p:sp>
        <p:sp>
          <p:nvSpPr>
            <p:cNvPr id="36" name="TextBox 49"/>
            <p:cNvSpPr txBox="1">
              <a:spLocks noChangeArrowheads="1"/>
            </p:cNvSpPr>
            <p:nvPr/>
          </p:nvSpPr>
          <p:spPr bwMode="auto">
            <a:xfrm>
              <a:off x="2743200" y="3048000"/>
              <a:ext cx="2571160" cy="64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pitchFamily="34" charset="0"/>
                </a:defRPr>
              </a:lvl1pPr>
              <a:lvl2pPr marL="742950" indent="-285750" eaLnBrk="0" hangingPunct="0">
                <a:defRPr sz="2400">
                  <a:solidFill>
                    <a:schemeClr val="tx1"/>
                  </a:solidFill>
                  <a:latin typeface="Arial Narrow" pitchFamily="34" charset="0"/>
                </a:defRPr>
              </a:lvl2pPr>
              <a:lvl3pPr marL="1143000" indent="-228600" eaLnBrk="0" hangingPunct="0">
                <a:defRPr sz="2400">
                  <a:solidFill>
                    <a:schemeClr val="tx1"/>
                  </a:solidFill>
                  <a:latin typeface="Arial Narrow" pitchFamily="34" charset="0"/>
                </a:defRPr>
              </a:lvl3pPr>
              <a:lvl4pPr marL="1600200" indent="-228600" eaLnBrk="0" hangingPunct="0">
                <a:defRPr sz="2400">
                  <a:solidFill>
                    <a:schemeClr val="tx1"/>
                  </a:solidFill>
                  <a:latin typeface="Arial Narrow" pitchFamily="34" charset="0"/>
                </a:defRPr>
              </a:lvl4pPr>
              <a:lvl5pPr marL="2057400" indent="-228600" eaLnBrk="0" hangingPunct="0">
                <a:defRPr sz="2400">
                  <a:solidFill>
                    <a:schemeClr val="tx1"/>
                  </a:solidFill>
                  <a:latin typeface="Arial Narrow" pitchFamily="34" charset="0"/>
                </a:defRPr>
              </a:lvl5pPr>
              <a:lvl6pPr marL="2514600" indent="-228600" algn="ctr" eaLnBrk="0" fontAlgn="base" hangingPunct="0">
                <a:spcBef>
                  <a:spcPct val="0"/>
                </a:spcBef>
                <a:spcAft>
                  <a:spcPct val="0"/>
                </a:spcAft>
                <a:defRPr sz="2400">
                  <a:solidFill>
                    <a:schemeClr val="tx1"/>
                  </a:solidFill>
                  <a:latin typeface="Arial Narrow" pitchFamily="34" charset="0"/>
                </a:defRPr>
              </a:lvl6pPr>
              <a:lvl7pPr marL="2971800" indent="-228600" algn="ctr" eaLnBrk="0" fontAlgn="base" hangingPunct="0">
                <a:spcBef>
                  <a:spcPct val="0"/>
                </a:spcBef>
                <a:spcAft>
                  <a:spcPct val="0"/>
                </a:spcAft>
                <a:defRPr sz="2400">
                  <a:solidFill>
                    <a:schemeClr val="tx1"/>
                  </a:solidFill>
                  <a:latin typeface="Arial Narrow" pitchFamily="34" charset="0"/>
                </a:defRPr>
              </a:lvl7pPr>
              <a:lvl8pPr marL="3429000" indent="-228600" algn="ctr" eaLnBrk="0" fontAlgn="base" hangingPunct="0">
                <a:spcBef>
                  <a:spcPct val="0"/>
                </a:spcBef>
                <a:spcAft>
                  <a:spcPct val="0"/>
                </a:spcAft>
                <a:defRPr sz="2400">
                  <a:solidFill>
                    <a:schemeClr val="tx1"/>
                  </a:solidFill>
                  <a:latin typeface="Arial Narrow" pitchFamily="34" charset="0"/>
                </a:defRPr>
              </a:lvl8pPr>
              <a:lvl9pPr marL="3886200" indent="-228600" algn="ctr" eaLnBrk="0" fontAlgn="base" hangingPunct="0">
                <a:spcBef>
                  <a:spcPct val="0"/>
                </a:spcBef>
                <a:spcAft>
                  <a:spcPct val="0"/>
                </a:spcAft>
                <a:defRPr sz="2400">
                  <a:solidFill>
                    <a:schemeClr val="tx1"/>
                  </a:solidFill>
                  <a:latin typeface="Arial Narrow" pitchFamily="34" charset="0"/>
                </a:defRPr>
              </a:lvl9pPr>
            </a:lstStyle>
            <a:p>
              <a:pPr algn="l" eaLnBrk="1" hangingPunct="1"/>
              <a:r>
                <a:rPr lang="en-GB" sz="1600"/>
                <a:t>Continuous and Discrete</a:t>
              </a:r>
            </a:p>
            <a:p>
              <a:pPr algn="l" eaLnBrk="1" hangingPunct="1"/>
              <a:r>
                <a:rPr lang="en-GB" sz="1600"/>
                <a:t>Parameters</a:t>
              </a:r>
              <a:endParaRPr lang="en-IE" sz="1600"/>
            </a:p>
          </p:txBody>
        </p:sp>
      </p:grpSp>
      <p:sp>
        <p:nvSpPr>
          <p:cNvPr id="2" name="TextBox 1"/>
          <p:cNvSpPr txBox="1"/>
          <p:nvPr/>
        </p:nvSpPr>
        <p:spPr>
          <a:xfrm>
            <a:off x="717958" y="1698254"/>
            <a:ext cx="4384918" cy="369332"/>
          </a:xfrm>
          <a:prstGeom prst="rect">
            <a:avLst/>
          </a:prstGeom>
          <a:noFill/>
        </p:spPr>
        <p:txBody>
          <a:bodyPr wrap="none" rtlCol="0">
            <a:spAutoFit/>
          </a:bodyPr>
          <a:lstStyle/>
          <a:p>
            <a:r>
              <a:rPr lang="en-US" b="1" dirty="0">
                <a:solidFill>
                  <a:srgbClr val="C00000"/>
                </a:solidFill>
              </a:rPr>
              <a:t>Industrial automation- A closed loop system</a:t>
            </a:r>
          </a:p>
        </p:txBody>
      </p:sp>
      <p:sp>
        <p:nvSpPr>
          <p:cNvPr id="37" name="TextBox 36"/>
          <p:cNvSpPr txBox="1"/>
          <p:nvPr/>
        </p:nvSpPr>
        <p:spPr>
          <a:xfrm>
            <a:off x="7051917" y="1719057"/>
            <a:ext cx="4254754" cy="369332"/>
          </a:xfrm>
          <a:prstGeom prst="rect">
            <a:avLst/>
          </a:prstGeom>
          <a:noFill/>
        </p:spPr>
        <p:txBody>
          <a:bodyPr wrap="none" rtlCol="0">
            <a:spAutoFit/>
          </a:bodyPr>
          <a:lstStyle/>
          <a:p>
            <a:r>
              <a:rPr lang="en-US" b="1" dirty="0">
                <a:solidFill>
                  <a:srgbClr val="C00000"/>
                </a:solidFill>
              </a:rPr>
              <a:t>Where are we in the automation pyramid?</a:t>
            </a:r>
          </a:p>
        </p:txBody>
      </p:sp>
      <p:sp>
        <p:nvSpPr>
          <p:cNvPr id="3" name="Right Arrow 2"/>
          <p:cNvSpPr/>
          <p:nvPr/>
        </p:nvSpPr>
        <p:spPr>
          <a:xfrm>
            <a:off x="5595582" y="5148093"/>
            <a:ext cx="738089" cy="24149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73762" y="4848282"/>
            <a:ext cx="1123834" cy="369332"/>
          </a:xfrm>
          <a:prstGeom prst="rect">
            <a:avLst/>
          </a:prstGeom>
          <a:noFill/>
        </p:spPr>
        <p:txBody>
          <a:bodyPr wrap="none" rtlCol="0">
            <a:spAutoFit/>
          </a:bodyPr>
          <a:lstStyle/>
          <a:p>
            <a:r>
              <a:rPr lang="en-US" dirty="0"/>
              <a:t>Field level</a:t>
            </a:r>
          </a:p>
        </p:txBody>
      </p:sp>
      <p:sp>
        <p:nvSpPr>
          <p:cNvPr id="38" name="TextBox 37"/>
          <p:cNvSpPr txBox="1"/>
          <p:nvPr/>
        </p:nvSpPr>
        <p:spPr>
          <a:xfrm>
            <a:off x="742392" y="1105264"/>
            <a:ext cx="8558690" cy="369332"/>
          </a:xfrm>
          <a:prstGeom prst="rect">
            <a:avLst/>
          </a:prstGeom>
          <a:noFill/>
        </p:spPr>
        <p:txBody>
          <a:bodyPr wrap="none" rtlCol="0">
            <a:spAutoFit/>
          </a:bodyPr>
          <a:lstStyle/>
          <a:p>
            <a:r>
              <a:rPr lang="en-US" dirty="0"/>
              <a:t>Primary components of industrial instrumentation systems: </a:t>
            </a:r>
            <a:r>
              <a:rPr lang="en-US" b="1" dirty="0">
                <a:solidFill>
                  <a:srgbClr val="6B74C7"/>
                </a:solidFill>
              </a:rPr>
              <a:t>sensors, drives and actuators</a:t>
            </a:r>
          </a:p>
        </p:txBody>
      </p:sp>
      <p:pic>
        <p:nvPicPr>
          <p:cNvPr id="39" name="Picture 38"/>
          <p:cNvPicPr>
            <a:picLocks noChangeAspect="1"/>
          </p:cNvPicPr>
          <p:nvPr/>
        </p:nvPicPr>
        <p:blipFill>
          <a:blip r:embed="rId3"/>
          <a:stretch>
            <a:fillRect/>
          </a:stretch>
        </p:blipFill>
        <p:spPr>
          <a:xfrm>
            <a:off x="9764596" y="26003"/>
            <a:ext cx="2338666" cy="73814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879840" y="3255480"/>
              <a:ext cx="398880" cy="257040"/>
            </p14:xfrm>
          </p:contentPart>
        </mc:Choice>
        <mc:Fallback xmlns="">
          <p:pic>
            <p:nvPicPr>
              <p:cNvPr id="8" name="Ink 7"/>
              <p:cNvPicPr/>
              <p:nvPr/>
            </p:nvPicPr>
            <p:blipFill>
              <a:blip r:embed="rId5"/>
              <a:stretch>
                <a:fillRect/>
              </a:stretch>
            </p:blipFill>
            <p:spPr>
              <a:xfrm>
                <a:off x="869400" y="3246480"/>
                <a:ext cx="418320" cy="276840"/>
              </a:xfrm>
              <a:prstGeom prst="rect">
                <a:avLst/>
              </a:prstGeom>
            </p:spPr>
          </p:pic>
        </mc:Fallback>
      </mc:AlternateContent>
    </p:spTree>
    <p:extLst>
      <p:ext uri="{BB962C8B-B14F-4D97-AF65-F5344CB8AC3E}">
        <p14:creationId xmlns:p14="http://schemas.microsoft.com/office/powerpoint/2010/main" val="2751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7" grpId="0"/>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20</a:t>
            </a:fld>
            <a:endParaRPr lang="en-US"/>
          </a:p>
        </p:txBody>
      </p:sp>
      <p:grpSp>
        <p:nvGrpSpPr>
          <p:cNvPr id="3" name="Group 2"/>
          <p:cNvGrpSpPr/>
          <p:nvPr/>
        </p:nvGrpSpPr>
        <p:grpSpPr>
          <a:xfrm>
            <a:off x="0" y="-13448"/>
            <a:ext cx="12976413" cy="922877"/>
            <a:chOff x="-87190" y="464023"/>
            <a:chExt cx="9613329" cy="922877"/>
          </a:xfrm>
        </p:grpSpPr>
        <p:sp>
          <p:nvSpPr>
            <p:cNvPr id="4" name="Parallelogram 3"/>
            <p:cNvSpPr/>
            <p:nvPr/>
          </p:nvSpPr>
          <p:spPr>
            <a:xfrm>
              <a:off x="-87190" y="464023"/>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DC GENERATOR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15" name="TextBox 14">
            <a:extLst>
              <a:ext uri="{FF2B5EF4-FFF2-40B4-BE49-F238E27FC236}">
                <a16:creationId xmlns:a16="http://schemas.microsoft.com/office/drawing/2014/main" id="{9DC5810B-58B9-B0C5-A4BE-404F72FE3D0B}"/>
              </a:ext>
            </a:extLst>
          </p:cNvPr>
          <p:cNvSpPr txBox="1"/>
          <p:nvPr/>
        </p:nvSpPr>
        <p:spPr>
          <a:xfrm>
            <a:off x="614149" y="909430"/>
            <a:ext cx="11327642" cy="3139321"/>
          </a:xfrm>
          <a:prstGeom prst="rect">
            <a:avLst/>
          </a:prstGeom>
          <a:noFill/>
        </p:spPr>
        <p:txBody>
          <a:bodyPr wrap="square">
            <a:spAutoFit/>
          </a:bodyPr>
          <a:lstStyle/>
          <a:p>
            <a:pPr marL="285750" indent="-28575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DC generator converts mechanical energy into electrical energy.</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Working principle is based on Faraday’s law of electromagnetic induction - When a </a:t>
            </a:r>
            <a:r>
              <a:rPr lang="en-US" sz="2200" dirty="0">
                <a:latin typeface="Times New Roman" panose="02020603050405020304" pitchFamily="18" charset="0"/>
                <a:cs typeface="Times New Roman" panose="02020603050405020304" pitchFamily="18" charset="0"/>
              </a:rPr>
              <a:t>conductor</a:t>
            </a:r>
            <a:r>
              <a:rPr lang="en-US" sz="2200" b="0" i="0" dirty="0">
                <a:effectLst/>
                <a:latin typeface="Times New Roman" panose="02020603050405020304" pitchFamily="18" charset="0"/>
                <a:cs typeface="Times New Roman" panose="02020603050405020304" pitchFamily="18" charset="0"/>
              </a:rPr>
              <a:t> moves in a </a:t>
            </a:r>
            <a:r>
              <a:rPr lang="en-US" sz="2200" dirty="0">
                <a:latin typeface="Times New Roman" panose="02020603050405020304" pitchFamily="18" charset="0"/>
                <a:cs typeface="Times New Roman" panose="02020603050405020304" pitchFamily="18" charset="0"/>
              </a:rPr>
              <a:t>magnetic field</a:t>
            </a:r>
            <a:r>
              <a:rPr lang="en-US" sz="2200" b="0" i="0" dirty="0">
                <a:effectLst/>
                <a:latin typeface="Times New Roman" panose="02020603050405020304" pitchFamily="18" charset="0"/>
                <a:cs typeface="Times New Roman" panose="02020603050405020304" pitchFamily="18" charset="0"/>
              </a:rPr>
              <a:t> it cuts magnetic lines of force, which induces an electromagnetic force (EMF) in the conductor</a:t>
            </a:r>
            <a:r>
              <a:rPr lang="en-US" sz="22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2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magnitude of this induced EMF depends upon the rate of change of </a:t>
            </a:r>
            <a:r>
              <a:rPr lang="en-US" sz="2200" dirty="0">
                <a:latin typeface="Times New Roman" panose="02020603050405020304" pitchFamily="18" charset="0"/>
                <a:cs typeface="Times New Roman" panose="02020603050405020304" pitchFamily="18" charset="0"/>
              </a:rPr>
              <a:t>flux</a:t>
            </a:r>
            <a:r>
              <a:rPr lang="en-US" sz="2200" b="0" i="0" dirty="0">
                <a:effectLst/>
                <a:latin typeface="Times New Roman" panose="02020603050405020304" pitchFamily="18" charset="0"/>
                <a:cs typeface="Times New Roman" panose="02020603050405020304" pitchFamily="18" charset="0"/>
              </a:rPr>
              <a:t> (magnetic line force) linkage with the conductor. This EMF will cause a </a:t>
            </a:r>
            <a:r>
              <a:rPr lang="en-US" sz="2200" dirty="0">
                <a:latin typeface="Times New Roman" panose="02020603050405020304" pitchFamily="18" charset="0"/>
                <a:cs typeface="Times New Roman" panose="02020603050405020304" pitchFamily="18" charset="0"/>
              </a:rPr>
              <a:t>current</a:t>
            </a:r>
            <a:r>
              <a:rPr lang="en-US" sz="2200" b="0" i="0" dirty="0">
                <a:effectLst/>
                <a:latin typeface="Times New Roman" panose="02020603050405020304" pitchFamily="18" charset="0"/>
                <a:cs typeface="Times New Roman" panose="02020603050405020304" pitchFamily="18" charset="0"/>
              </a:rPr>
              <a:t> to flow if the conductor circuit is closed.</a:t>
            </a:r>
          </a:p>
        </p:txBody>
      </p:sp>
      <p:pic>
        <p:nvPicPr>
          <p:cNvPr id="7" name="Picture 6">
            <a:extLst>
              <a:ext uri="{FF2B5EF4-FFF2-40B4-BE49-F238E27FC236}">
                <a16:creationId xmlns:a16="http://schemas.microsoft.com/office/drawing/2014/main" id="{79915602-9037-29E2-7645-1459A907A63D}"/>
              </a:ext>
            </a:extLst>
          </p:cNvPr>
          <p:cNvPicPr>
            <a:picLocks noChangeAspect="1"/>
          </p:cNvPicPr>
          <p:nvPr/>
        </p:nvPicPr>
        <p:blipFill>
          <a:blip r:embed="rId3"/>
          <a:stretch>
            <a:fillRect/>
          </a:stretch>
        </p:blipFill>
        <p:spPr>
          <a:xfrm>
            <a:off x="272955" y="4024170"/>
            <a:ext cx="4669528" cy="2929649"/>
          </a:xfrm>
          <a:prstGeom prst="rect">
            <a:avLst/>
          </a:prstGeom>
        </p:spPr>
      </p:pic>
      <p:pic>
        <p:nvPicPr>
          <p:cNvPr id="11" name="Picture 10">
            <a:extLst>
              <a:ext uri="{FF2B5EF4-FFF2-40B4-BE49-F238E27FC236}">
                <a16:creationId xmlns:a16="http://schemas.microsoft.com/office/drawing/2014/main" id="{35C6832F-0B28-E2F8-631E-A19F8B19C0C7}"/>
              </a:ext>
            </a:extLst>
          </p:cNvPr>
          <p:cNvPicPr>
            <a:picLocks noChangeAspect="1"/>
          </p:cNvPicPr>
          <p:nvPr/>
        </p:nvPicPr>
        <p:blipFill>
          <a:blip r:embed="rId4"/>
          <a:stretch>
            <a:fillRect/>
          </a:stretch>
        </p:blipFill>
        <p:spPr>
          <a:xfrm>
            <a:off x="6527563" y="3933825"/>
            <a:ext cx="4166073" cy="2924175"/>
          </a:xfrm>
          <a:prstGeom prst="rect">
            <a:avLst/>
          </a:prstGeom>
        </p:spPr>
      </p:pic>
    </p:spTree>
    <p:extLst>
      <p:ext uri="{BB962C8B-B14F-4D97-AF65-F5344CB8AC3E}">
        <p14:creationId xmlns:p14="http://schemas.microsoft.com/office/powerpoint/2010/main" val="208504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21</a:t>
            </a:fld>
            <a:endParaRPr lang="en-US"/>
          </a:p>
        </p:txBody>
      </p:sp>
      <p:grpSp>
        <p:nvGrpSpPr>
          <p:cNvPr id="3" name="Group 2"/>
          <p:cNvGrpSpPr/>
          <p:nvPr/>
        </p:nvGrpSpPr>
        <p:grpSpPr>
          <a:xfrm>
            <a:off x="0" y="-13448"/>
            <a:ext cx="12976413" cy="922877"/>
            <a:chOff x="-87190" y="464023"/>
            <a:chExt cx="9613329" cy="922877"/>
          </a:xfrm>
        </p:grpSpPr>
        <p:sp>
          <p:nvSpPr>
            <p:cNvPr id="4" name="Parallelogram 3"/>
            <p:cNvSpPr/>
            <p:nvPr/>
          </p:nvSpPr>
          <p:spPr>
            <a:xfrm>
              <a:off x="-87190" y="464023"/>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DC GENERATOR- Working</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8" name="Picture 7">
            <a:extLst>
              <a:ext uri="{FF2B5EF4-FFF2-40B4-BE49-F238E27FC236}">
                <a16:creationId xmlns:a16="http://schemas.microsoft.com/office/drawing/2014/main" id="{4BBBAA9A-198C-6E8F-68AB-27A81EEDC6C7}"/>
              </a:ext>
            </a:extLst>
          </p:cNvPr>
          <p:cNvPicPr>
            <a:picLocks noChangeAspect="1"/>
          </p:cNvPicPr>
          <p:nvPr/>
        </p:nvPicPr>
        <p:blipFill>
          <a:blip r:embed="rId3"/>
          <a:stretch>
            <a:fillRect/>
          </a:stretch>
        </p:blipFill>
        <p:spPr>
          <a:xfrm>
            <a:off x="686865" y="1184797"/>
            <a:ext cx="4663057" cy="2375906"/>
          </a:xfrm>
          <a:prstGeom prst="rect">
            <a:avLst/>
          </a:prstGeom>
        </p:spPr>
      </p:pic>
      <p:pic>
        <p:nvPicPr>
          <p:cNvPr id="12" name="Picture 11">
            <a:extLst>
              <a:ext uri="{FF2B5EF4-FFF2-40B4-BE49-F238E27FC236}">
                <a16:creationId xmlns:a16="http://schemas.microsoft.com/office/drawing/2014/main" id="{BC37F065-E6A0-290E-A596-888F975742FF}"/>
              </a:ext>
            </a:extLst>
          </p:cNvPr>
          <p:cNvPicPr>
            <a:picLocks noChangeAspect="1"/>
          </p:cNvPicPr>
          <p:nvPr/>
        </p:nvPicPr>
        <p:blipFill>
          <a:blip r:embed="rId4"/>
          <a:stretch>
            <a:fillRect/>
          </a:stretch>
        </p:blipFill>
        <p:spPr>
          <a:xfrm>
            <a:off x="6456172" y="1184797"/>
            <a:ext cx="4897628" cy="2225506"/>
          </a:xfrm>
          <a:prstGeom prst="rect">
            <a:avLst/>
          </a:prstGeom>
        </p:spPr>
      </p:pic>
      <p:pic>
        <p:nvPicPr>
          <p:cNvPr id="14" name="Picture 13">
            <a:extLst>
              <a:ext uri="{FF2B5EF4-FFF2-40B4-BE49-F238E27FC236}">
                <a16:creationId xmlns:a16="http://schemas.microsoft.com/office/drawing/2014/main" id="{59DC6F9C-4F8A-33FD-DFF0-C8B51080706F}"/>
              </a:ext>
            </a:extLst>
          </p:cNvPr>
          <p:cNvPicPr>
            <a:picLocks noChangeAspect="1"/>
          </p:cNvPicPr>
          <p:nvPr/>
        </p:nvPicPr>
        <p:blipFill>
          <a:blip r:embed="rId5"/>
          <a:stretch>
            <a:fillRect/>
          </a:stretch>
        </p:blipFill>
        <p:spPr>
          <a:xfrm>
            <a:off x="361951" y="3973615"/>
            <a:ext cx="4987971" cy="2339034"/>
          </a:xfrm>
          <a:prstGeom prst="rect">
            <a:avLst/>
          </a:prstGeom>
        </p:spPr>
      </p:pic>
      <p:pic>
        <p:nvPicPr>
          <p:cNvPr id="17" name="Picture 16">
            <a:extLst>
              <a:ext uri="{FF2B5EF4-FFF2-40B4-BE49-F238E27FC236}">
                <a16:creationId xmlns:a16="http://schemas.microsoft.com/office/drawing/2014/main" id="{2449B2BD-6BB6-C003-2747-491FEB5FDBF8}"/>
              </a:ext>
            </a:extLst>
          </p:cNvPr>
          <p:cNvPicPr>
            <a:picLocks noChangeAspect="1"/>
          </p:cNvPicPr>
          <p:nvPr/>
        </p:nvPicPr>
        <p:blipFill>
          <a:blip r:embed="rId6"/>
          <a:stretch>
            <a:fillRect/>
          </a:stretch>
        </p:blipFill>
        <p:spPr>
          <a:xfrm>
            <a:off x="6181335" y="4068058"/>
            <a:ext cx="5403695" cy="2390872"/>
          </a:xfrm>
          <a:prstGeom prst="rect">
            <a:avLst/>
          </a:prstGeom>
        </p:spPr>
      </p:pic>
    </p:spTree>
    <p:extLst>
      <p:ext uri="{BB962C8B-B14F-4D97-AF65-F5344CB8AC3E}">
        <p14:creationId xmlns:p14="http://schemas.microsoft.com/office/powerpoint/2010/main" val="221004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22</a:t>
            </a:fld>
            <a:endParaRPr lang="en-US"/>
          </a:p>
        </p:txBody>
      </p:sp>
      <p:grpSp>
        <p:nvGrpSpPr>
          <p:cNvPr id="3" name="Group 2"/>
          <p:cNvGrpSpPr/>
          <p:nvPr/>
        </p:nvGrpSpPr>
        <p:grpSpPr>
          <a:xfrm>
            <a:off x="0" y="-13448"/>
            <a:ext cx="12976413" cy="922877"/>
            <a:chOff x="-87190" y="464023"/>
            <a:chExt cx="9613329" cy="922877"/>
          </a:xfrm>
        </p:grpSpPr>
        <p:sp>
          <p:nvSpPr>
            <p:cNvPr id="4" name="Parallelogram 3"/>
            <p:cNvSpPr/>
            <p:nvPr/>
          </p:nvSpPr>
          <p:spPr>
            <a:xfrm>
              <a:off x="-87190" y="464023"/>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DC GENERATOR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15" name="TextBox 14">
            <a:extLst>
              <a:ext uri="{FF2B5EF4-FFF2-40B4-BE49-F238E27FC236}">
                <a16:creationId xmlns:a16="http://schemas.microsoft.com/office/drawing/2014/main" id="{9DC5810B-58B9-B0C5-A4BE-404F72FE3D0B}"/>
              </a:ext>
            </a:extLst>
          </p:cNvPr>
          <p:cNvSpPr txBox="1"/>
          <p:nvPr/>
        </p:nvSpPr>
        <p:spPr>
          <a:xfrm>
            <a:off x="614148" y="909430"/>
            <a:ext cx="11489114" cy="2246769"/>
          </a:xfrm>
          <a:prstGeom prst="rect">
            <a:avLst/>
          </a:prstGeom>
          <a:noFill/>
        </p:spPr>
        <p:txBody>
          <a:bodyPr wrap="square">
            <a:spAutoFit/>
          </a:bodyPr>
          <a:lstStyle/>
          <a:p>
            <a:pPr marL="285750" indent="-285750">
              <a:buFont typeface="Arial" panose="020B0604020202020204" pitchFamily="34" charset="0"/>
              <a:buChar char="•"/>
            </a:pPr>
            <a:r>
              <a:rPr lang="en-US" sz="2000" b="0" i="0" dirty="0">
                <a:effectLst/>
                <a:latin typeface="palatino linotype" panose="02040502050505030304" pitchFamily="18" charset="0"/>
              </a:rPr>
              <a:t>Split rings, made of a conducting cylinder, get cut into two halves or segments insulated from each other.</a:t>
            </a:r>
          </a:p>
          <a:p>
            <a:pPr marL="285750" indent="-285750">
              <a:buFont typeface="Arial" panose="020B0604020202020204" pitchFamily="34" charset="0"/>
              <a:buChar char="•"/>
            </a:pPr>
            <a:r>
              <a:rPr lang="en-US" sz="2000" b="0" i="0" dirty="0">
                <a:effectLst/>
                <a:latin typeface="palatino linotype" panose="02040502050505030304" pitchFamily="18" charset="0"/>
              </a:rPr>
              <a:t>We can see that in the first half of the revolution current always flows along ABLMCD, i.e., brush no 1 in contact with segment a.</a:t>
            </a:r>
            <a:endParaRPr lang="en-US" sz="2000" dirty="0">
              <a:latin typeface="palatino linotype" panose="02040502050505030304" pitchFamily="18" charset="0"/>
            </a:endParaRPr>
          </a:p>
          <a:p>
            <a:pPr marL="285750" indent="-285750">
              <a:buFont typeface="Arial" panose="020B0604020202020204" pitchFamily="34" charset="0"/>
              <a:buChar char="•"/>
            </a:pPr>
            <a:r>
              <a:rPr lang="en-US" sz="2000" b="0" i="0" dirty="0">
                <a:effectLst/>
                <a:latin typeface="palatino linotype" panose="02040502050505030304" pitchFamily="18" charset="0"/>
                <a:cs typeface="Times New Roman" panose="02020603050405020304" pitchFamily="18" charset="0"/>
              </a:rPr>
              <a:t>I</a:t>
            </a:r>
            <a:r>
              <a:rPr lang="en-US" sz="2000" b="0" i="0" dirty="0">
                <a:effectLst/>
                <a:latin typeface="palatino linotype" panose="02040502050505030304" pitchFamily="18" charset="0"/>
              </a:rPr>
              <a:t>n the next half revolution, the position of segments a and b are also reversed and brush no 1 coming in touch with segment b. </a:t>
            </a:r>
          </a:p>
          <a:p>
            <a:pPr marL="285750" indent="-285750">
              <a:buFont typeface="Arial" panose="020B0604020202020204" pitchFamily="34" charset="0"/>
              <a:buChar char="•"/>
            </a:pPr>
            <a:r>
              <a:rPr lang="en-US" sz="2000" b="0" i="0" dirty="0">
                <a:effectLst/>
                <a:latin typeface="palatino linotype" panose="02040502050505030304" pitchFamily="18" charset="0"/>
              </a:rPr>
              <a:t>Hence, the current in the load </a:t>
            </a:r>
            <a:r>
              <a:rPr lang="en-US" sz="2000" dirty="0">
                <a:latin typeface="palatino linotype" panose="02040502050505030304" pitchFamily="18" charset="0"/>
              </a:rPr>
              <a:t>resistance</a:t>
            </a:r>
            <a:r>
              <a:rPr lang="en-US" sz="2000" b="0" i="0" dirty="0">
                <a:effectLst/>
                <a:latin typeface="palatino linotype" panose="02040502050505030304" pitchFamily="18" charset="0"/>
              </a:rPr>
              <a:t> again flows from L to M</a:t>
            </a:r>
            <a:endParaRPr lang="en-US" sz="2000" b="0" i="0" dirty="0">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56387D8-DFF7-CCBE-9340-215A1D35DEB6}"/>
              </a:ext>
            </a:extLst>
          </p:cNvPr>
          <p:cNvPicPr>
            <a:picLocks noChangeAspect="1"/>
          </p:cNvPicPr>
          <p:nvPr/>
        </p:nvPicPr>
        <p:blipFill>
          <a:blip r:embed="rId3"/>
          <a:stretch>
            <a:fillRect/>
          </a:stretch>
        </p:blipFill>
        <p:spPr>
          <a:xfrm>
            <a:off x="268786" y="3621503"/>
            <a:ext cx="2743199" cy="3095609"/>
          </a:xfrm>
          <a:prstGeom prst="rect">
            <a:avLst/>
          </a:prstGeom>
        </p:spPr>
      </p:pic>
      <p:pic>
        <p:nvPicPr>
          <p:cNvPr id="12" name="Picture 11">
            <a:extLst>
              <a:ext uri="{FF2B5EF4-FFF2-40B4-BE49-F238E27FC236}">
                <a16:creationId xmlns:a16="http://schemas.microsoft.com/office/drawing/2014/main" id="{7C7844C7-7E54-861A-2C28-06E4DAE227E2}"/>
              </a:ext>
            </a:extLst>
          </p:cNvPr>
          <p:cNvPicPr>
            <a:picLocks noChangeAspect="1"/>
          </p:cNvPicPr>
          <p:nvPr/>
        </p:nvPicPr>
        <p:blipFill>
          <a:blip r:embed="rId4"/>
          <a:stretch>
            <a:fillRect/>
          </a:stretch>
        </p:blipFill>
        <p:spPr>
          <a:xfrm>
            <a:off x="3637321" y="3546610"/>
            <a:ext cx="2867543" cy="3170502"/>
          </a:xfrm>
          <a:prstGeom prst="rect">
            <a:avLst/>
          </a:prstGeom>
        </p:spPr>
      </p:pic>
      <p:pic>
        <p:nvPicPr>
          <p:cNvPr id="14" name="Picture 13">
            <a:extLst>
              <a:ext uri="{FF2B5EF4-FFF2-40B4-BE49-F238E27FC236}">
                <a16:creationId xmlns:a16="http://schemas.microsoft.com/office/drawing/2014/main" id="{4A55F803-D0E2-F95E-2EBC-14444D073A96}"/>
              </a:ext>
            </a:extLst>
          </p:cNvPr>
          <p:cNvPicPr>
            <a:picLocks noChangeAspect="1"/>
          </p:cNvPicPr>
          <p:nvPr/>
        </p:nvPicPr>
        <p:blipFill>
          <a:blip r:embed="rId5"/>
          <a:stretch>
            <a:fillRect/>
          </a:stretch>
        </p:blipFill>
        <p:spPr>
          <a:xfrm>
            <a:off x="6654989" y="3869092"/>
            <a:ext cx="5482419" cy="2079478"/>
          </a:xfrm>
          <a:prstGeom prst="rect">
            <a:avLst/>
          </a:prstGeom>
        </p:spPr>
      </p:pic>
    </p:spTree>
    <p:extLst>
      <p:ext uri="{BB962C8B-B14F-4D97-AF65-F5344CB8AC3E}">
        <p14:creationId xmlns:p14="http://schemas.microsoft.com/office/powerpoint/2010/main" val="694954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23</a:t>
            </a:fld>
            <a:endParaRPr lang="en-US"/>
          </a:p>
        </p:txBody>
      </p:sp>
      <p:grpSp>
        <p:nvGrpSpPr>
          <p:cNvPr id="3" name="Group 2"/>
          <p:cNvGrpSpPr/>
          <p:nvPr/>
        </p:nvGrpSpPr>
        <p:grpSpPr>
          <a:xfrm>
            <a:off x="0" y="-13448"/>
            <a:ext cx="12976413" cy="922877"/>
            <a:chOff x="-87190" y="464023"/>
            <a:chExt cx="9613329" cy="922877"/>
          </a:xfrm>
        </p:grpSpPr>
        <p:sp>
          <p:nvSpPr>
            <p:cNvPr id="4" name="Parallelogram 3"/>
            <p:cNvSpPr/>
            <p:nvPr/>
          </p:nvSpPr>
          <p:spPr>
            <a:xfrm>
              <a:off x="-87190" y="464023"/>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DC GENERATOR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15" name="TextBox 14">
            <a:extLst>
              <a:ext uri="{FF2B5EF4-FFF2-40B4-BE49-F238E27FC236}">
                <a16:creationId xmlns:a16="http://schemas.microsoft.com/office/drawing/2014/main" id="{9DC5810B-58B9-B0C5-A4BE-404F72FE3D0B}"/>
              </a:ext>
            </a:extLst>
          </p:cNvPr>
          <p:cNvSpPr txBox="1"/>
          <p:nvPr/>
        </p:nvSpPr>
        <p:spPr>
          <a:xfrm>
            <a:off x="614148" y="909430"/>
            <a:ext cx="11489114" cy="3170099"/>
          </a:xfrm>
          <a:prstGeom prst="rect">
            <a:avLst/>
          </a:prstGeom>
          <a:noFill/>
        </p:spPr>
        <p:txBody>
          <a:bodyPr wrap="square">
            <a:spAutoFit/>
          </a:bodyPr>
          <a:lstStyle/>
          <a:p>
            <a:r>
              <a:rPr lang="en-US" sz="2000" b="0" i="0" dirty="0">
                <a:effectLst/>
                <a:latin typeface="Times New Roman" panose="02020603050405020304" pitchFamily="18" charset="0"/>
                <a:cs typeface="Times New Roman" panose="02020603050405020304" pitchFamily="18" charset="0"/>
              </a:rPr>
              <a:t>ADVANTAGES: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dirty="0">
                <a:solidFill>
                  <a:srgbClr val="666666"/>
                </a:solidFill>
                <a:effectLst/>
                <a:latin typeface="Arial" panose="020B0604020202020204" pitchFamily="34" charset="0"/>
              </a:rPr>
              <a:t>DC generators generate large output.</a:t>
            </a:r>
          </a:p>
          <a:p>
            <a:pPr marL="342900" indent="-342900">
              <a:buFont typeface="Arial" panose="020B0604020202020204" pitchFamily="34" charset="0"/>
              <a:buChar char="•"/>
            </a:pPr>
            <a:r>
              <a:rPr lang="en-US" sz="2000" b="0" i="0" dirty="0">
                <a:solidFill>
                  <a:srgbClr val="666666"/>
                </a:solidFill>
                <a:effectLst/>
                <a:latin typeface="Arial" panose="020B0604020202020204" pitchFamily="34" charset="0"/>
              </a:rPr>
              <a:t>They are lightweight as well as compact.</a:t>
            </a:r>
          </a:p>
          <a:p>
            <a:pPr marL="342900" indent="-342900">
              <a:buFont typeface="Arial" panose="020B0604020202020204" pitchFamily="34" charset="0"/>
              <a:buChar char="•"/>
            </a:pPr>
            <a:r>
              <a:rPr lang="en-US" sz="2000" b="0" i="0" dirty="0">
                <a:solidFill>
                  <a:srgbClr val="666666"/>
                </a:solidFill>
                <a:effectLst/>
                <a:latin typeface="Arial" panose="020B0604020202020204" pitchFamily="34" charset="0"/>
              </a:rPr>
              <a:t>They give a reliable output.</a:t>
            </a:r>
          </a:p>
          <a:p>
            <a:pPr marL="342900" indent="-342900">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DISADVANTAGES</a:t>
            </a:r>
          </a:p>
          <a:p>
            <a:pPr marL="342900" indent="-34290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Very expensive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Very hard to maintain. </a:t>
            </a:r>
          </a:p>
          <a:p>
            <a:pPr marL="342900" indent="-34290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Efficiency is lesser as </a:t>
            </a:r>
            <a:r>
              <a:rPr lang="en-US" sz="2000" dirty="0">
                <a:latin typeface="Times New Roman" panose="02020603050405020304" pitchFamily="18" charset="0"/>
                <a:cs typeface="Times New Roman" panose="02020603050405020304" pitchFamily="18" charset="0"/>
              </a:rPr>
              <a:t>compared to AC generators.</a:t>
            </a: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346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24</a:t>
            </a:fld>
            <a:endParaRPr lang="en-US"/>
          </a:p>
        </p:txBody>
      </p:sp>
      <p:grpSp>
        <p:nvGrpSpPr>
          <p:cNvPr id="3" name="Group 2"/>
          <p:cNvGrpSpPr/>
          <p:nvPr/>
        </p:nvGrpSpPr>
        <p:grpSpPr>
          <a:xfrm>
            <a:off x="-1188492" y="-86090"/>
            <a:ext cx="14164905" cy="922877"/>
            <a:chOff x="-967662" y="391381"/>
            <a:chExt cx="10493801" cy="922877"/>
          </a:xfrm>
        </p:grpSpPr>
        <p:sp>
          <p:nvSpPr>
            <p:cNvPr id="4" name="Parallelogram 3"/>
            <p:cNvSpPr/>
            <p:nvPr/>
          </p:nvSpPr>
          <p:spPr>
            <a:xfrm>
              <a:off x="-967662" y="391381"/>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SPEED CONTROL DC MOTORS: ELECTRONIC METHOD</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15" name="TextBox 14">
            <a:extLst>
              <a:ext uri="{FF2B5EF4-FFF2-40B4-BE49-F238E27FC236}">
                <a16:creationId xmlns:a16="http://schemas.microsoft.com/office/drawing/2014/main" id="{9DC5810B-58B9-B0C5-A4BE-404F72FE3D0B}"/>
              </a:ext>
            </a:extLst>
          </p:cNvPr>
          <p:cNvSpPr txBox="1"/>
          <p:nvPr/>
        </p:nvSpPr>
        <p:spPr>
          <a:xfrm>
            <a:off x="614147" y="909430"/>
            <a:ext cx="11122927" cy="3816429"/>
          </a:xfrm>
          <a:prstGeom prst="rect">
            <a:avLst/>
          </a:prstGeom>
          <a:noFill/>
        </p:spPr>
        <p:txBody>
          <a:bodyPr wrap="square">
            <a:spAutoFit/>
          </a:bodyPr>
          <a:lstStyle/>
          <a:p>
            <a:pPr marL="342900" indent="-3429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Solid state devices using diodes, SCRs and (thyristors) are becoming popular for controlling speed of motors. </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These schemes have higher efficiency, higher accuracy, greater reliability and quicker response. </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When run on AC supply, the average output voltage of rectifiers can be varied and the armature voltage of the motor can be adjusted to control its speed. </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When run on DC supply, the DC voltage can be varied by chopper circuits. </a:t>
            </a:r>
          </a:p>
          <a:p>
            <a:pPr marL="342900" indent="-342900">
              <a:buFont typeface="Arial" panose="020B0604020202020204" pitchFamily="34" charset="0"/>
              <a:buChar char="•"/>
            </a:pP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212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25</a:t>
            </a:fld>
            <a:endParaRPr lang="en-US"/>
          </a:p>
        </p:txBody>
      </p:sp>
      <p:grpSp>
        <p:nvGrpSpPr>
          <p:cNvPr id="3" name="Group 2"/>
          <p:cNvGrpSpPr/>
          <p:nvPr/>
        </p:nvGrpSpPr>
        <p:grpSpPr>
          <a:xfrm>
            <a:off x="-1188492" y="-86090"/>
            <a:ext cx="14164905" cy="922877"/>
            <a:chOff x="-967662" y="391381"/>
            <a:chExt cx="10493801" cy="922877"/>
          </a:xfrm>
        </p:grpSpPr>
        <p:sp>
          <p:nvSpPr>
            <p:cNvPr id="4" name="Parallelogram 3"/>
            <p:cNvSpPr/>
            <p:nvPr/>
          </p:nvSpPr>
          <p:spPr>
            <a:xfrm>
              <a:off x="-967662" y="391381"/>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UNCONTROLLED HALF/FULL-WAVE RECTIFIERS</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6">
            <a:extLst>
              <a:ext uri="{FF2B5EF4-FFF2-40B4-BE49-F238E27FC236}">
                <a16:creationId xmlns:a16="http://schemas.microsoft.com/office/drawing/2014/main" id="{DDC0C811-BC11-4D73-5B93-05205B0BBAA1}"/>
              </a:ext>
            </a:extLst>
          </p:cNvPr>
          <p:cNvPicPr>
            <a:picLocks noChangeAspect="1"/>
          </p:cNvPicPr>
          <p:nvPr/>
        </p:nvPicPr>
        <p:blipFill>
          <a:blip r:embed="rId3"/>
          <a:stretch>
            <a:fillRect/>
          </a:stretch>
        </p:blipFill>
        <p:spPr>
          <a:xfrm>
            <a:off x="838200" y="991861"/>
            <a:ext cx="4561764" cy="5547051"/>
          </a:xfrm>
          <a:prstGeom prst="rect">
            <a:avLst/>
          </a:prstGeom>
        </p:spPr>
      </p:pic>
      <p:pic>
        <p:nvPicPr>
          <p:cNvPr id="9" name="Picture 8">
            <a:extLst>
              <a:ext uri="{FF2B5EF4-FFF2-40B4-BE49-F238E27FC236}">
                <a16:creationId xmlns:a16="http://schemas.microsoft.com/office/drawing/2014/main" id="{4FD77C1F-F2A5-83DE-FB37-C3978051C7B2}"/>
              </a:ext>
            </a:extLst>
          </p:cNvPr>
          <p:cNvPicPr>
            <a:picLocks noChangeAspect="1"/>
          </p:cNvPicPr>
          <p:nvPr/>
        </p:nvPicPr>
        <p:blipFill>
          <a:blip r:embed="rId4"/>
          <a:stretch>
            <a:fillRect/>
          </a:stretch>
        </p:blipFill>
        <p:spPr>
          <a:xfrm>
            <a:off x="7020636" y="803594"/>
            <a:ext cx="4839268" cy="5605508"/>
          </a:xfrm>
          <a:prstGeom prst="rect">
            <a:avLst/>
          </a:prstGeom>
        </p:spPr>
      </p:pic>
    </p:spTree>
    <p:extLst>
      <p:ext uri="{BB962C8B-B14F-4D97-AF65-F5344CB8AC3E}">
        <p14:creationId xmlns:p14="http://schemas.microsoft.com/office/powerpoint/2010/main" val="1357279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26</a:t>
            </a:fld>
            <a:endParaRPr lang="en-US"/>
          </a:p>
        </p:txBody>
      </p:sp>
      <p:grpSp>
        <p:nvGrpSpPr>
          <p:cNvPr id="3" name="Group 2"/>
          <p:cNvGrpSpPr/>
          <p:nvPr/>
        </p:nvGrpSpPr>
        <p:grpSpPr>
          <a:xfrm>
            <a:off x="-2129051" y="-212792"/>
            <a:ext cx="15105464" cy="922877"/>
            <a:chOff x="-1664457" y="264679"/>
            <a:chExt cx="11190596" cy="922877"/>
          </a:xfrm>
        </p:grpSpPr>
        <p:sp>
          <p:nvSpPr>
            <p:cNvPr id="4" name="Parallelogram 3"/>
            <p:cNvSpPr/>
            <p:nvPr/>
          </p:nvSpPr>
          <p:spPr>
            <a:xfrm>
              <a:off x="-1664457" y="264679"/>
              <a:ext cx="9766922"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CONTROLLED SINGLE-PHASE HALF-CONTROLLED RECTIFIERS</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6">
            <a:extLst>
              <a:ext uri="{FF2B5EF4-FFF2-40B4-BE49-F238E27FC236}">
                <a16:creationId xmlns:a16="http://schemas.microsoft.com/office/drawing/2014/main" id="{E7B0E3E1-D9EE-7251-F4AA-5F388C2E7D44}"/>
              </a:ext>
            </a:extLst>
          </p:cNvPr>
          <p:cNvPicPr>
            <a:picLocks noChangeAspect="1"/>
          </p:cNvPicPr>
          <p:nvPr/>
        </p:nvPicPr>
        <p:blipFill>
          <a:blip r:embed="rId3"/>
          <a:stretch>
            <a:fillRect/>
          </a:stretch>
        </p:blipFill>
        <p:spPr>
          <a:xfrm>
            <a:off x="1969045" y="697719"/>
            <a:ext cx="8013155" cy="5813767"/>
          </a:xfrm>
          <a:prstGeom prst="rect">
            <a:avLst/>
          </a:prstGeom>
        </p:spPr>
      </p:pic>
    </p:spTree>
    <p:extLst>
      <p:ext uri="{BB962C8B-B14F-4D97-AF65-F5344CB8AC3E}">
        <p14:creationId xmlns:p14="http://schemas.microsoft.com/office/powerpoint/2010/main" val="255235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27</a:t>
            </a:fld>
            <a:endParaRPr lang="en-US"/>
          </a:p>
        </p:txBody>
      </p:sp>
      <p:grpSp>
        <p:nvGrpSpPr>
          <p:cNvPr id="3" name="Group 2"/>
          <p:cNvGrpSpPr/>
          <p:nvPr/>
        </p:nvGrpSpPr>
        <p:grpSpPr>
          <a:xfrm>
            <a:off x="-2129051" y="-212792"/>
            <a:ext cx="15105464" cy="922877"/>
            <a:chOff x="-1664457" y="264679"/>
            <a:chExt cx="11190596" cy="922877"/>
          </a:xfrm>
        </p:grpSpPr>
        <p:sp>
          <p:nvSpPr>
            <p:cNvPr id="4" name="Parallelogram 3"/>
            <p:cNvSpPr/>
            <p:nvPr/>
          </p:nvSpPr>
          <p:spPr>
            <a:xfrm>
              <a:off x="-1664457" y="264679"/>
              <a:ext cx="9766922"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CONTROLLED SINGLE-PHASE HALF-CONTROLLED RECTIFIERS</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8" name="Picture 7">
            <a:extLst>
              <a:ext uri="{FF2B5EF4-FFF2-40B4-BE49-F238E27FC236}">
                <a16:creationId xmlns:a16="http://schemas.microsoft.com/office/drawing/2014/main" id="{C1AA389D-7676-43E7-AAE7-8CF4907B7D9A}"/>
              </a:ext>
            </a:extLst>
          </p:cNvPr>
          <p:cNvPicPr>
            <a:picLocks noChangeAspect="1"/>
          </p:cNvPicPr>
          <p:nvPr/>
        </p:nvPicPr>
        <p:blipFill>
          <a:blip r:embed="rId3"/>
          <a:stretch>
            <a:fillRect/>
          </a:stretch>
        </p:blipFill>
        <p:spPr>
          <a:xfrm>
            <a:off x="2869335" y="1140204"/>
            <a:ext cx="4426637" cy="5216146"/>
          </a:xfrm>
          <a:prstGeom prst="rect">
            <a:avLst/>
          </a:prstGeom>
        </p:spPr>
      </p:pic>
    </p:spTree>
    <p:extLst>
      <p:ext uri="{BB962C8B-B14F-4D97-AF65-F5344CB8AC3E}">
        <p14:creationId xmlns:p14="http://schemas.microsoft.com/office/powerpoint/2010/main" val="271461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28</a:t>
            </a:fld>
            <a:endParaRPr lang="en-US"/>
          </a:p>
        </p:txBody>
      </p:sp>
      <p:grpSp>
        <p:nvGrpSpPr>
          <p:cNvPr id="3" name="Group 2"/>
          <p:cNvGrpSpPr/>
          <p:nvPr/>
        </p:nvGrpSpPr>
        <p:grpSpPr>
          <a:xfrm>
            <a:off x="-1748050" y="-212792"/>
            <a:ext cx="14724463" cy="922877"/>
            <a:chOff x="-1382200" y="264679"/>
            <a:chExt cx="10908339" cy="922877"/>
          </a:xfrm>
        </p:grpSpPr>
        <p:sp>
          <p:nvSpPr>
            <p:cNvPr id="4" name="Parallelogram 3"/>
            <p:cNvSpPr/>
            <p:nvPr/>
          </p:nvSpPr>
          <p:spPr>
            <a:xfrm>
              <a:off x="-1382200" y="264679"/>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SINGLE-PHASE FULL-WAVE SEMI-CONTROLLED RECTIFIERS</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12" name="Picture 11">
            <a:extLst>
              <a:ext uri="{FF2B5EF4-FFF2-40B4-BE49-F238E27FC236}">
                <a16:creationId xmlns:a16="http://schemas.microsoft.com/office/drawing/2014/main" id="{B09BCBE4-C710-394F-959D-1D0ACA7404F4}"/>
              </a:ext>
            </a:extLst>
          </p:cNvPr>
          <p:cNvPicPr>
            <a:picLocks noChangeAspect="1"/>
          </p:cNvPicPr>
          <p:nvPr/>
        </p:nvPicPr>
        <p:blipFill>
          <a:blip r:embed="rId3"/>
          <a:stretch>
            <a:fillRect/>
          </a:stretch>
        </p:blipFill>
        <p:spPr>
          <a:xfrm>
            <a:off x="3330054" y="1059677"/>
            <a:ext cx="4776715" cy="4947080"/>
          </a:xfrm>
          <a:prstGeom prst="rect">
            <a:avLst/>
          </a:prstGeom>
        </p:spPr>
      </p:pic>
    </p:spTree>
    <p:extLst>
      <p:ext uri="{BB962C8B-B14F-4D97-AF65-F5344CB8AC3E}">
        <p14:creationId xmlns:p14="http://schemas.microsoft.com/office/powerpoint/2010/main" val="656354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29</a:t>
            </a:fld>
            <a:endParaRPr lang="en-US"/>
          </a:p>
        </p:txBody>
      </p:sp>
      <p:grpSp>
        <p:nvGrpSpPr>
          <p:cNvPr id="3" name="Group 2"/>
          <p:cNvGrpSpPr/>
          <p:nvPr/>
        </p:nvGrpSpPr>
        <p:grpSpPr>
          <a:xfrm>
            <a:off x="-1939119" y="-212792"/>
            <a:ext cx="15368516" cy="922877"/>
            <a:chOff x="-1382200" y="264679"/>
            <a:chExt cx="10908339" cy="922877"/>
          </a:xfrm>
        </p:grpSpPr>
        <p:sp>
          <p:nvSpPr>
            <p:cNvPr id="4" name="Parallelogram 3"/>
            <p:cNvSpPr/>
            <p:nvPr/>
          </p:nvSpPr>
          <p:spPr>
            <a:xfrm>
              <a:off x="-1382200" y="264679"/>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SINGLE-PHASE HALF-CONTROLLED RECTIFIERS RL LOAD</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82B9B342-0068-A05C-86B6-54B468554209}"/>
              </a:ext>
            </a:extLst>
          </p:cNvPr>
          <p:cNvPicPr>
            <a:picLocks noChangeAspect="1"/>
          </p:cNvPicPr>
          <p:nvPr/>
        </p:nvPicPr>
        <p:blipFill>
          <a:blip r:embed="rId2"/>
          <a:stretch>
            <a:fillRect/>
          </a:stretch>
        </p:blipFill>
        <p:spPr>
          <a:xfrm>
            <a:off x="1255594" y="981074"/>
            <a:ext cx="9617194" cy="5625407"/>
          </a:xfrm>
          <a:prstGeom prst="rect">
            <a:avLst/>
          </a:prstGeom>
        </p:spPr>
      </p:pic>
    </p:spTree>
    <p:extLst>
      <p:ext uri="{BB962C8B-B14F-4D97-AF65-F5344CB8AC3E}">
        <p14:creationId xmlns:p14="http://schemas.microsoft.com/office/powerpoint/2010/main" val="171384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3</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Fundamentals</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6"/>
          <p:cNvPicPr>
            <a:picLocks noChangeAspect="1"/>
          </p:cNvPicPr>
          <p:nvPr/>
        </p:nvPicPr>
        <p:blipFill>
          <a:blip r:embed="rId3"/>
          <a:stretch>
            <a:fillRect/>
          </a:stretch>
        </p:blipFill>
        <p:spPr>
          <a:xfrm>
            <a:off x="2001378" y="1291020"/>
            <a:ext cx="7653609" cy="3711400"/>
          </a:xfrm>
          <a:prstGeom prst="rect">
            <a:avLst/>
          </a:prstGeom>
        </p:spPr>
      </p:pic>
      <p:sp>
        <p:nvSpPr>
          <p:cNvPr id="8" name="Rectangle 7"/>
          <p:cNvSpPr/>
          <p:nvPr/>
        </p:nvSpPr>
        <p:spPr>
          <a:xfrm>
            <a:off x="1419926" y="5274767"/>
            <a:ext cx="9178834" cy="1289071"/>
          </a:xfrm>
          <a:prstGeom prst="rect">
            <a:avLst/>
          </a:prstGeom>
        </p:spPr>
        <p:txBody>
          <a:bodyPr wrap="square">
            <a:spAutoFit/>
          </a:bodyPr>
          <a:lstStyle/>
          <a:p>
            <a:pPr algn="just">
              <a:lnSpc>
                <a:spcPct val="150000"/>
              </a:lnSpc>
            </a:pPr>
            <a:r>
              <a:rPr lang="en-US">
                <a:solidFill>
                  <a:srgbClr val="222222"/>
                </a:solidFill>
                <a:cs typeface="Times New Roman" panose="02020603050405020304" pitchFamily="18" charset="0"/>
              </a:rPr>
              <a:t>According to </a:t>
            </a:r>
            <a:r>
              <a:rPr lang="en-US" b="1">
                <a:solidFill>
                  <a:srgbClr val="222222"/>
                </a:solidFill>
                <a:cs typeface="Times New Roman" panose="02020603050405020304" pitchFamily="18" charset="0"/>
              </a:rPr>
              <a:t>Maxwell right hand thumb rule</a:t>
            </a:r>
            <a:r>
              <a:rPr lang="en-US">
                <a:solidFill>
                  <a:srgbClr val="222222"/>
                </a:solidFill>
                <a:cs typeface="Times New Roman" panose="02020603050405020304" pitchFamily="18" charset="0"/>
              </a:rPr>
              <a:t> if we tend to hold a straight current carrying wire in our </a:t>
            </a:r>
            <a:r>
              <a:rPr lang="en-US" b="1">
                <a:solidFill>
                  <a:srgbClr val="222222"/>
                </a:solidFill>
                <a:cs typeface="Times New Roman" panose="02020603050405020304" pitchFamily="18" charset="0"/>
              </a:rPr>
              <a:t>right hand</a:t>
            </a:r>
            <a:r>
              <a:rPr lang="en-US">
                <a:solidFill>
                  <a:srgbClr val="222222"/>
                </a:solidFill>
                <a:cs typeface="Times New Roman" panose="02020603050405020304" pitchFamily="18" charset="0"/>
              </a:rPr>
              <a:t> such that our </a:t>
            </a:r>
            <a:r>
              <a:rPr lang="en-US" b="1">
                <a:solidFill>
                  <a:srgbClr val="222222"/>
                </a:solidFill>
                <a:cs typeface="Times New Roman" panose="02020603050405020304" pitchFamily="18" charset="0"/>
              </a:rPr>
              <a:t>thumb</a:t>
            </a:r>
            <a:r>
              <a:rPr lang="en-US">
                <a:solidFill>
                  <a:srgbClr val="222222"/>
                </a:solidFill>
                <a:cs typeface="Times New Roman" panose="02020603050405020304" pitchFamily="18" charset="0"/>
              </a:rPr>
              <a:t> represents the direction of the current then the curls of our fingers would represent the direction of the magnetic field lines.</a:t>
            </a:r>
            <a:endParaRPr lang="en-IN">
              <a:cs typeface="Times New Roman" panose="02020603050405020304" pitchFamily="18" charset="0"/>
            </a:endParaRPr>
          </a:p>
        </p:txBody>
      </p:sp>
    </p:spTree>
    <p:extLst>
      <p:ext uri="{BB962C8B-B14F-4D97-AF65-F5344CB8AC3E}">
        <p14:creationId xmlns:p14="http://schemas.microsoft.com/office/powerpoint/2010/main" val="565161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30</a:t>
            </a:fld>
            <a:endParaRPr lang="en-US"/>
          </a:p>
        </p:txBody>
      </p:sp>
      <p:grpSp>
        <p:nvGrpSpPr>
          <p:cNvPr id="3" name="Group 2"/>
          <p:cNvGrpSpPr/>
          <p:nvPr/>
        </p:nvGrpSpPr>
        <p:grpSpPr>
          <a:xfrm>
            <a:off x="-1939119" y="-212792"/>
            <a:ext cx="15368516" cy="922877"/>
            <a:chOff x="-1382200" y="264679"/>
            <a:chExt cx="10908339" cy="922877"/>
          </a:xfrm>
        </p:grpSpPr>
        <p:sp>
          <p:nvSpPr>
            <p:cNvPr id="4" name="Parallelogram 3"/>
            <p:cNvSpPr/>
            <p:nvPr/>
          </p:nvSpPr>
          <p:spPr>
            <a:xfrm>
              <a:off x="-1382200" y="264679"/>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SINGLE-PHASE HALF-CONTROLLED RECTIFIERS RLE LOAD</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84765679-B92E-8E09-3CEC-B2891D123D92}"/>
              </a:ext>
            </a:extLst>
          </p:cNvPr>
          <p:cNvPicPr>
            <a:picLocks noChangeAspect="1"/>
          </p:cNvPicPr>
          <p:nvPr/>
        </p:nvPicPr>
        <p:blipFill>
          <a:blip r:embed="rId2"/>
          <a:stretch>
            <a:fillRect/>
          </a:stretch>
        </p:blipFill>
        <p:spPr>
          <a:xfrm>
            <a:off x="1569493" y="909430"/>
            <a:ext cx="8924620" cy="5812045"/>
          </a:xfrm>
          <a:prstGeom prst="rect">
            <a:avLst/>
          </a:prstGeom>
        </p:spPr>
      </p:pic>
    </p:spTree>
    <p:extLst>
      <p:ext uri="{BB962C8B-B14F-4D97-AF65-F5344CB8AC3E}">
        <p14:creationId xmlns:p14="http://schemas.microsoft.com/office/powerpoint/2010/main" val="843015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31</a:t>
            </a:fld>
            <a:endParaRPr lang="en-US"/>
          </a:p>
        </p:txBody>
      </p:sp>
      <p:grpSp>
        <p:nvGrpSpPr>
          <p:cNvPr id="3" name="Group 2"/>
          <p:cNvGrpSpPr/>
          <p:nvPr/>
        </p:nvGrpSpPr>
        <p:grpSpPr>
          <a:xfrm>
            <a:off x="-1939119" y="-212792"/>
            <a:ext cx="14724463" cy="922877"/>
            <a:chOff x="-1382200" y="264679"/>
            <a:chExt cx="10908339" cy="922877"/>
          </a:xfrm>
        </p:grpSpPr>
        <p:sp>
          <p:nvSpPr>
            <p:cNvPr id="4" name="Parallelogram 3"/>
            <p:cNvSpPr/>
            <p:nvPr/>
          </p:nvSpPr>
          <p:spPr>
            <a:xfrm>
              <a:off x="-1382200" y="264679"/>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SPEED CONTROL VIA CHOPPERS</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6">
            <a:extLst>
              <a:ext uri="{FF2B5EF4-FFF2-40B4-BE49-F238E27FC236}">
                <a16:creationId xmlns:a16="http://schemas.microsoft.com/office/drawing/2014/main" id="{63289525-BA78-AF84-9392-08C93288A985}"/>
              </a:ext>
            </a:extLst>
          </p:cNvPr>
          <p:cNvPicPr>
            <a:picLocks noChangeAspect="1"/>
          </p:cNvPicPr>
          <p:nvPr/>
        </p:nvPicPr>
        <p:blipFill>
          <a:blip r:embed="rId3"/>
          <a:stretch>
            <a:fillRect/>
          </a:stretch>
        </p:blipFill>
        <p:spPr>
          <a:xfrm>
            <a:off x="1399832" y="3501076"/>
            <a:ext cx="8651543" cy="3037836"/>
          </a:xfrm>
          <a:prstGeom prst="rect">
            <a:avLst/>
          </a:prstGeom>
        </p:spPr>
      </p:pic>
      <p:pic>
        <p:nvPicPr>
          <p:cNvPr id="9" name="Picture 8">
            <a:extLst>
              <a:ext uri="{FF2B5EF4-FFF2-40B4-BE49-F238E27FC236}">
                <a16:creationId xmlns:a16="http://schemas.microsoft.com/office/drawing/2014/main" id="{4A4D3798-1AB0-3058-099C-0A94C17EE587}"/>
              </a:ext>
            </a:extLst>
          </p:cNvPr>
          <p:cNvPicPr>
            <a:picLocks noChangeAspect="1"/>
          </p:cNvPicPr>
          <p:nvPr/>
        </p:nvPicPr>
        <p:blipFill>
          <a:blip r:embed="rId4"/>
          <a:stretch>
            <a:fillRect/>
          </a:stretch>
        </p:blipFill>
        <p:spPr>
          <a:xfrm>
            <a:off x="1294249" y="1027154"/>
            <a:ext cx="8470347" cy="1977646"/>
          </a:xfrm>
          <a:prstGeom prst="rect">
            <a:avLst/>
          </a:prstGeom>
        </p:spPr>
      </p:pic>
    </p:spTree>
    <p:extLst>
      <p:ext uri="{BB962C8B-B14F-4D97-AF65-F5344CB8AC3E}">
        <p14:creationId xmlns:p14="http://schemas.microsoft.com/office/powerpoint/2010/main" val="3043953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32</a:t>
            </a:fld>
            <a:endParaRPr lang="en-US"/>
          </a:p>
        </p:txBody>
      </p:sp>
      <p:grpSp>
        <p:nvGrpSpPr>
          <p:cNvPr id="3" name="Group 2"/>
          <p:cNvGrpSpPr/>
          <p:nvPr/>
        </p:nvGrpSpPr>
        <p:grpSpPr>
          <a:xfrm>
            <a:off x="-1939119" y="-212792"/>
            <a:ext cx="14724463" cy="922877"/>
            <a:chOff x="-1382200" y="264679"/>
            <a:chExt cx="10908339" cy="922877"/>
          </a:xfrm>
        </p:grpSpPr>
        <p:sp>
          <p:nvSpPr>
            <p:cNvPr id="4" name="Parallelogram 3"/>
            <p:cNvSpPr/>
            <p:nvPr/>
          </p:nvSpPr>
          <p:spPr>
            <a:xfrm>
              <a:off x="-1382200" y="264679"/>
              <a:ext cx="9291719" cy="922877"/>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Arial" panose="020B0604020202020204" pitchFamily="34" charset="0"/>
                  <a:cs typeface="Arial" panose="020B0604020202020204" pitchFamily="34" charset="0"/>
                </a:rPr>
                <a:t>DC MOTOR SPEED CONTROL  – Step up chopper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8" name="Picture 7">
            <a:extLst>
              <a:ext uri="{FF2B5EF4-FFF2-40B4-BE49-F238E27FC236}">
                <a16:creationId xmlns:a16="http://schemas.microsoft.com/office/drawing/2014/main" id="{83235BEC-CEEE-1D89-0DA8-C4EF37C05C06}"/>
              </a:ext>
            </a:extLst>
          </p:cNvPr>
          <p:cNvPicPr>
            <a:picLocks noChangeAspect="1"/>
          </p:cNvPicPr>
          <p:nvPr/>
        </p:nvPicPr>
        <p:blipFill>
          <a:blip r:embed="rId3"/>
          <a:stretch>
            <a:fillRect/>
          </a:stretch>
        </p:blipFill>
        <p:spPr>
          <a:xfrm>
            <a:off x="1399321" y="1015183"/>
            <a:ext cx="9203852" cy="4827634"/>
          </a:xfrm>
          <a:prstGeom prst="rect">
            <a:avLst/>
          </a:prstGeom>
        </p:spPr>
      </p:pic>
    </p:spTree>
    <p:extLst>
      <p:ext uri="{BB962C8B-B14F-4D97-AF65-F5344CB8AC3E}">
        <p14:creationId xmlns:p14="http://schemas.microsoft.com/office/powerpoint/2010/main" val="2190565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33</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latin typeface="Arial" panose="020B0604020202020204" pitchFamily="34" charset="0"/>
                  <a:cs typeface="Arial" panose="020B0604020202020204" pitchFamily="34" charset="0"/>
                </a:rPr>
                <a:t>Tachogenerators</a:t>
              </a:r>
              <a:r>
                <a:rPr lang="en-US" sz="2800" b="1" dirty="0">
                  <a:latin typeface="Arial" panose="020B0604020202020204" pitchFamily="34" charset="0"/>
                  <a:cs typeface="Arial" panose="020B0604020202020204" pitchFamily="34" charset="0"/>
                </a:rPr>
                <a:t> </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11" name="Picture 10"/>
          <p:cNvPicPr>
            <a:picLocks noChangeAspect="1"/>
          </p:cNvPicPr>
          <p:nvPr/>
        </p:nvPicPr>
        <p:blipFill>
          <a:blip r:embed="rId3"/>
          <a:stretch>
            <a:fillRect/>
          </a:stretch>
        </p:blipFill>
        <p:spPr>
          <a:xfrm>
            <a:off x="2690813" y="1476375"/>
            <a:ext cx="6781800" cy="3190875"/>
          </a:xfrm>
          <a:prstGeom prst="rect">
            <a:avLst/>
          </a:prstGeom>
        </p:spPr>
      </p:pic>
      <p:sp>
        <p:nvSpPr>
          <p:cNvPr id="12" name="Rectangle 11"/>
          <p:cNvSpPr/>
          <p:nvPr/>
        </p:nvSpPr>
        <p:spPr>
          <a:xfrm>
            <a:off x="326231" y="5338583"/>
            <a:ext cx="11510963" cy="1200329"/>
          </a:xfrm>
          <a:prstGeom prst="rect">
            <a:avLst/>
          </a:prstGeom>
        </p:spPr>
        <p:txBody>
          <a:bodyPr wrap="square">
            <a:spAutoFit/>
          </a:bodyPr>
          <a:lstStyle/>
          <a:p>
            <a:r>
              <a:rPr lang="en-IN" dirty="0">
                <a:hlinkClick r:id="rId4"/>
              </a:rPr>
              <a:t>https://www.motioncontroltips.com/what-is-a-tachogenerator-and-when-is-it-used/</a:t>
            </a:r>
            <a:endParaRPr lang="en-IN" dirty="0"/>
          </a:p>
          <a:p>
            <a:r>
              <a:rPr lang="en-IN" dirty="0">
                <a:hlinkClick r:id="rId5"/>
              </a:rPr>
              <a:t>https://www.tachogenerators.co.uk/tachogenerators/shaft-mounted</a:t>
            </a:r>
            <a:endParaRPr lang="en-IN" dirty="0"/>
          </a:p>
          <a:p>
            <a:r>
              <a:rPr lang="en-IN" dirty="0">
                <a:hlinkClick r:id="rId6"/>
              </a:rPr>
              <a:t>https://www.tachogenerators.co.uk/tachogenerators/hollow-shaft</a:t>
            </a:r>
            <a:endParaRPr lang="en-IN" dirty="0"/>
          </a:p>
          <a:p>
            <a:r>
              <a:rPr lang="en-IN" dirty="0"/>
              <a:t>https://www.tachogenerators.co.uk/pdf/59271be96d355GT5.pdf</a:t>
            </a:r>
          </a:p>
        </p:txBody>
      </p:sp>
    </p:spTree>
    <p:extLst>
      <p:ext uri="{BB962C8B-B14F-4D97-AF65-F5344CB8AC3E}">
        <p14:creationId xmlns:p14="http://schemas.microsoft.com/office/powerpoint/2010/main" val="2454292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5505" y="-13447"/>
            <a:ext cx="13521918" cy="682388"/>
            <a:chOff x="-491317" y="464024"/>
            <a:chExt cx="10017456" cy="682388"/>
          </a:xfrm>
        </p:grpSpPr>
        <p:sp>
          <p:nvSpPr>
            <p:cNvPr id="5" name="Parallelogram 4"/>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AC motor construction</a:t>
              </a:r>
            </a:p>
          </p:txBody>
        </p:sp>
        <p:sp>
          <p:nvSpPr>
            <p:cNvPr id="6" name="Parallelogram 5"/>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bject 8"/>
          <p:cNvSpPr txBox="1"/>
          <p:nvPr/>
        </p:nvSpPr>
        <p:spPr>
          <a:xfrm>
            <a:off x="873457" y="1566331"/>
            <a:ext cx="6851176" cy="2259593"/>
          </a:xfrm>
          <a:prstGeom prst="rect">
            <a:avLst/>
          </a:prstGeom>
        </p:spPr>
        <p:txBody>
          <a:bodyPr vert="horz" wrap="square" lIns="0" tIns="12700" rIns="0" bIns="0" rtlCol="0">
            <a:spAutoFit/>
          </a:bodyPr>
          <a:lstStyle/>
          <a:p>
            <a:pPr marL="461009">
              <a:lnSpc>
                <a:spcPct val="100000"/>
              </a:lnSpc>
              <a:spcBef>
                <a:spcPts val="100"/>
              </a:spcBef>
            </a:pPr>
            <a:r>
              <a:rPr sz="2000" b="1" spc="-75" dirty="0">
                <a:solidFill>
                  <a:srgbClr val="006FC0"/>
                </a:solidFill>
                <a:latin typeface="Times New Roman"/>
                <a:cs typeface="Times New Roman"/>
              </a:rPr>
              <a:t>Stator:</a:t>
            </a:r>
          </a:p>
          <a:p>
            <a:pPr marL="297815" marR="5080" indent="-285750">
              <a:lnSpc>
                <a:spcPct val="100000"/>
              </a:lnSpc>
              <a:buFont typeface="Arial" panose="020B0604020202020204" pitchFamily="34" charset="0"/>
              <a:buChar char="•"/>
              <a:tabLst>
                <a:tab pos="809625" algn="l"/>
                <a:tab pos="9419590" algn="l"/>
              </a:tabLst>
            </a:pPr>
            <a:r>
              <a:rPr b="1" spc="-80" dirty="0">
                <a:uFill>
                  <a:solidFill>
                    <a:srgbClr val="83992A"/>
                  </a:solidFill>
                </a:uFill>
                <a:latin typeface="Times New Roman"/>
                <a:cs typeface="Times New Roman"/>
              </a:rPr>
              <a:t>Stator</a:t>
            </a:r>
            <a:r>
              <a:rPr b="1" spc="-35" dirty="0">
                <a:uFill>
                  <a:solidFill>
                    <a:srgbClr val="83992A"/>
                  </a:solidFill>
                </a:uFill>
                <a:latin typeface="Times New Roman"/>
                <a:cs typeface="Times New Roman"/>
              </a:rPr>
              <a:t> </a:t>
            </a:r>
            <a:r>
              <a:rPr b="1" spc="-80" dirty="0">
                <a:uFill>
                  <a:solidFill>
                    <a:srgbClr val="83992A"/>
                  </a:solidFill>
                </a:uFill>
                <a:latin typeface="Times New Roman"/>
                <a:cs typeface="Times New Roman"/>
              </a:rPr>
              <a:t>frame:</a:t>
            </a:r>
            <a:r>
              <a:rPr b="1" spc="-40" dirty="0">
                <a:uFill>
                  <a:solidFill>
                    <a:srgbClr val="83992A"/>
                  </a:solidFill>
                </a:uFill>
                <a:latin typeface="Times New Roman"/>
                <a:cs typeface="Times New Roman"/>
              </a:rPr>
              <a:t> </a:t>
            </a:r>
            <a:r>
              <a:rPr spc="-40" dirty="0">
                <a:uFill>
                  <a:solidFill>
                    <a:srgbClr val="83992A"/>
                  </a:solidFill>
                </a:uFill>
                <a:latin typeface="Times New Roman"/>
                <a:cs typeface="Times New Roman"/>
              </a:rPr>
              <a:t>provides </a:t>
            </a:r>
            <a:r>
              <a:rPr spc="-15" dirty="0">
                <a:latin typeface="Times New Roman"/>
                <a:cs typeface="Times New Roman"/>
              </a:rPr>
              <a:t>stator</a:t>
            </a:r>
            <a:r>
              <a:rPr spc="5" dirty="0">
                <a:latin typeface="Times New Roman"/>
                <a:cs typeface="Times New Roman"/>
              </a:rPr>
              <a:t> </a:t>
            </a:r>
            <a:r>
              <a:rPr spc="-30" dirty="0">
                <a:latin typeface="Times New Roman"/>
                <a:cs typeface="Times New Roman"/>
              </a:rPr>
              <a:t>core</a:t>
            </a:r>
            <a:endParaRPr lang="en-IN" dirty="0">
              <a:latin typeface="Times New Roman"/>
              <a:cs typeface="Times New Roman"/>
            </a:endParaRPr>
          </a:p>
          <a:p>
            <a:pPr marL="297815" marR="5080" indent="-285750">
              <a:lnSpc>
                <a:spcPct val="100000"/>
              </a:lnSpc>
              <a:buFont typeface="Arial" panose="020B0604020202020204" pitchFamily="34" charset="0"/>
              <a:buChar char="•"/>
              <a:tabLst>
                <a:tab pos="809625" algn="l"/>
                <a:tab pos="9419590" algn="l"/>
              </a:tabLst>
            </a:pPr>
            <a:r>
              <a:rPr b="1" spc="-80" dirty="0">
                <a:latin typeface="Times New Roman"/>
                <a:cs typeface="Times New Roman"/>
              </a:rPr>
              <a:t>Stator </a:t>
            </a:r>
            <a:r>
              <a:rPr b="1" spc="-40" dirty="0">
                <a:latin typeface="Times New Roman"/>
                <a:cs typeface="Times New Roman"/>
              </a:rPr>
              <a:t>core</a:t>
            </a:r>
            <a:r>
              <a:rPr spc="-40" dirty="0">
                <a:latin typeface="Times New Roman"/>
                <a:cs typeface="Times New Roman"/>
              </a:rPr>
              <a:t>: </a:t>
            </a:r>
            <a:r>
              <a:rPr spc="-50" dirty="0">
                <a:latin typeface="Times New Roman"/>
                <a:cs typeface="Times New Roman"/>
              </a:rPr>
              <a:t>laminated </a:t>
            </a:r>
            <a:r>
              <a:rPr spc="-30" dirty="0">
                <a:latin typeface="Times New Roman"/>
                <a:cs typeface="Times New Roman"/>
              </a:rPr>
              <a:t>and  </a:t>
            </a:r>
            <a:r>
              <a:rPr spc="-25" dirty="0">
                <a:latin typeface="Times New Roman"/>
                <a:cs typeface="Times New Roman"/>
              </a:rPr>
              <a:t>slotted </a:t>
            </a:r>
            <a:r>
              <a:rPr spc="25" dirty="0">
                <a:latin typeface="Times New Roman"/>
                <a:cs typeface="Times New Roman"/>
              </a:rPr>
              <a:t>to </a:t>
            </a:r>
            <a:r>
              <a:rPr spc="-50" dirty="0">
                <a:latin typeface="Times New Roman"/>
                <a:cs typeface="Times New Roman"/>
              </a:rPr>
              <a:t>carry </a:t>
            </a:r>
            <a:r>
              <a:rPr spc="-10" dirty="0">
                <a:latin typeface="Times New Roman"/>
                <a:cs typeface="Times New Roman"/>
              </a:rPr>
              <a:t>the </a:t>
            </a:r>
            <a:r>
              <a:rPr spc="-75" dirty="0">
                <a:latin typeface="Times New Roman"/>
                <a:cs typeface="Times New Roman"/>
              </a:rPr>
              <a:t>3 </a:t>
            </a:r>
            <a:r>
              <a:rPr spc="-40" dirty="0">
                <a:latin typeface="Times New Roman"/>
                <a:cs typeface="Times New Roman"/>
              </a:rPr>
              <a:t>phase  </a:t>
            </a:r>
            <a:r>
              <a:rPr spc="-65" dirty="0">
                <a:latin typeface="Times New Roman"/>
                <a:cs typeface="Times New Roman"/>
              </a:rPr>
              <a:t>windings</a:t>
            </a:r>
            <a:endParaRPr lang="en-IN" spc="-65" dirty="0">
              <a:latin typeface="Times New Roman"/>
              <a:cs typeface="Times New Roman"/>
            </a:endParaRPr>
          </a:p>
          <a:p>
            <a:pPr marL="297815" marR="5080" indent="-285750">
              <a:lnSpc>
                <a:spcPct val="100000"/>
              </a:lnSpc>
              <a:buFont typeface="Arial" panose="020B0604020202020204" pitchFamily="34" charset="0"/>
              <a:buChar char="•"/>
              <a:tabLst>
                <a:tab pos="809625" algn="l"/>
                <a:tab pos="9419590" algn="l"/>
              </a:tabLst>
            </a:pPr>
            <a:r>
              <a:rPr lang="en-IN" spc="-65" dirty="0">
                <a:latin typeface="Times New Roman"/>
                <a:cs typeface="Times New Roman"/>
              </a:rPr>
              <a:t>The 3 phase windings passes through slots of cast iron frame.  </a:t>
            </a:r>
          </a:p>
          <a:p>
            <a:pPr marL="297815" marR="5080" indent="-285750">
              <a:buFont typeface="Arial" panose="020B0604020202020204" pitchFamily="34" charset="0"/>
              <a:buChar char="•"/>
              <a:tabLst>
                <a:tab pos="809625" algn="l"/>
                <a:tab pos="9419590" algn="l"/>
              </a:tabLst>
            </a:pPr>
            <a:r>
              <a:rPr lang="en-US" spc="-5" dirty="0">
                <a:latin typeface="Times New Roman"/>
                <a:cs typeface="Times New Roman"/>
              </a:rPr>
              <a:t>The </a:t>
            </a:r>
            <a:r>
              <a:rPr lang="en-US" spc="-55" dirty="0">
                <a:latin typeface="Times New Roman"/>
                <a:cs typeface="Times New Roman"/>
              </a:rPr>
              <a:t>balanced </a:t>
            </a:r>
            <a:r>
              <a:rPr lang="en-US" spc="-65" dirty="0">
                <a:latin typeface="Times New Roman"/>
                <a:cs typeface="Times New Roman"/>
              </a:rPr>
              <a:t>windings </a:t>
            </a:r>
            <a:r>
              <a:rPr lang="en-US" spc="-60" dirty="0">
                <a:latin typeface="Times New Roman"/>
                <a:cs typeface="Times New Roman"/>
              </a:rPr>
              <a:t>are  displaced </a:t>
            </a:r>
            <a:r>
              <a:rPr lang="en-US" spc="-50" dirty="0">
                <a:latin typeface="Times New Roman"/>
                <a:cs typeface="Times New Roman"/>
              </a:rPr>
              <a:t>in </a:t>
            </a:r>
            <a:r>
              <a:rPr lang="en-US" spc="-40" dirty="0">
                <a:latin typeface="Times New Roman"/>
                <a:cs typeface="Times New Roman"/>
              </a:rPr>
              <a:t>slots </a:t>
            </a:r>
            <a:r>
              <a:rPr lang="en-US" spc="-110" dirty="0">
                <a:latin typeface="Times New Roman"/>
                <a:cs typeface="Times New Roman"/>
              </a:rPr>
              <a:t>by </a:t>
            </a:r>
            <a:r>
              <a:rPr lang="en-US" spc="-75" dirty="0">
                <a:latin typeface="Times New Roman"/>
                <a:cs typeface="Times New Roman"/>
              </a:rPr>
              <a:t>120  </a:t>
            </a:r>
            <a:r>
              <a:rPr lang="en-US" spc="-50" dirty="0">
                <a:latin typeface="Times New Roman"/>
                <a:cs typeface="Times New Roman"/>
              </a:rPr>
              <a:t>degrees.</a:t>
            </a:r>
          </a:p>
          <a:p>
            <a:pPr marL="297815" marR="5080" indent="-285750">
              <a:buFont typeface="Arial" panose="020B0604020202020204" pitchFamily="34" charset="0"/>
              <a:buChar char="•"/>
              <a:tabLst>
                <a:tab pos="809625" algn="l"/>
                <a:tab pos="9419590" algn="l"/>
              </a:tabLst>
            </a:pPr>
            <a:r>
              <a:rPr lang="en-US" spc="-50" dirty="0">
                <a:latin typeface="Times New Roman"/>
                <a:cs typeface="Times New Roman"/>
              </a:rPr>
              <a:t>Rotating magnetic field is formed which causes rotor to rotate. </a:t>
            </a:r>
            <a:endParaRPr lang="en-US" dirty="0">
              <a:latin typeface="Times New Roman"/>
              <a:cs typeface="Times New Roman"/>
            </a:endParaRPr>
          </a:p>
          <a:p>
            <a:pPr marL="809625" marR="5080" indent="-797560">
              <a:lnSpc>
                <a:spcPct val="100000"/>
              </a:lnSpc>
              <a:buFont typeface="Arial" panose="020B0604020202020204" pitchFamily="34" charset="0"/>
              <a:buChar char="•"/>
              <a:tabLst>
                <a:tab pos="809625" algn="l"/>
                <a:tab pos="9419590" algn="l"/>
              </a:tabLst>
            </a:pPr>
            <a:endParaRPr lang="en-IN" spc="-65" dirty="0">
              <a:latin typeface="Times New Roman"/>
              <a:cs typeface="Times New Roman"/>
            </a:endParaRPr>
          </a:p>
          <a:p>
            <a:pPr marL="809625" marR="5080" indent="-797560">
              <a:lnSpc>
                <a:spcPct val="100000"/>
              </a:lnSpc>
              <a:buFont typeface="Arial" panose="020B0604020202020204" pitchFamily="34" charset="0"/>
              <a:buChar char="•"/>
              <a:tabLst>
                <a:tab pos="809625" algn="l"/>
                <a:tab pos="9419590" algn="l"/>
              </a:tabLst>
            </a:pPr>
            <a:endParaRPr dirty="0">
              <a:latin typeface="Times New Roman"/>
              <a:cs typeface="Times New Roman"/>
            </a:endParaRPr>
          </a:p>
        </p:txBody>
      </p:sp>
      <p:pic>
        <p:nvPicPr>
          <p:cNvPr id="10" name="Picture 9"/>
          <p:cNvPicPr>
            <a:picLocks noChangeAspect="1"/>
          </p:cNvPicPr>
          <p:nvPr/>
        </p:nvPicPr>
        <p:blipFill>
          <a:blip r:embed="rId2"/>
          <a:stretch>
            <a:fillRect/>
          </a:stretch>
        </p:blipFill>
        <p:spPr>
          <a:xfrm>
            <a:off x="1170740" y="3476903"/>
            <a:ext cx="4248150" cy="2733675"/>
          </a:xfrm>
          <a:prstGeom prst="rect">
            <a:avLst/>
          </a:prstGeom>
        </p:spPr>
      </p:pic>
      <p:pic>
        <p:nvPicPr>
          <p:cNvPr id="11" name="Picture 10"/>
          <p:cNvPicPr>
            <a:picLocks noChangeAspect="1"/>
          </p:cNvPicPr>
          <p:nvPr/>
        </p:nvPicPr>
        <p:blipFill>
          <a:blip r:embed="rId3"/>
          <a:stretch>
            <a:fillRect/>
          </a:stretch>
        </p:blipFill>
        <p:spPr>
          <a:xfrm>
            <a:off x="8331265" y="3679110"/>
            <a:ext cx="2343150" cy="2933152"/>
          </a:xfrm>
          <a:prstGeom prst="rect">
            <a:avLst/>
          </a:prstGeom>
        </p:spPr>
      </p:pic>
      <p:pic>
        <p:nvPicPr>
          <p:cNvPr id="12" name="Picture 11"/>
          <p:cNvPicPr>
            <a:picLocks noChangeAspect="1"/>
          </p:cNvPicPr>
          <p:nvPr/>
        </p:nvPicPr>
        <p:blipFill>
          <a:blip r:embed="rId4"/>
          <a:stretch>
            <a:fillRect/>
          </a:stretch>
        </p:blipFill>
        <p:spPr>
          <a:xfrm>
            <a:off x="9764596" y="26003"/>
            <a:ext cx="2338666" cy="738141"/>
          </a:xfrm>
          <a:prstGeom prst="rect">
            <a:avLst/>
          </a:prstGeom>
        </p:spPr>
      </p:pic>
      <p:grpSp>
        <p:nvGrpSpPr>
          <p:cNvPr id="16" name="object 13"/>
          <p:cNvGrpSpPr/>
          <p:nvPr/>
        </p:nvGrpSpPr>
        <p:grpSpPr>
          <a:xfrm>
            <a:off x="8378839" y="2019811"/>
            <a:ext cx="2089111" cy="1457092"/>
            <a:chOff x="7050023" y="3219704"/>
            <a:chExt cx="3089148" cy="2097532"/>
          </a:xfrm>
        </p:grpSpPr>
        <p:sp>
          <p:nvSpPr>
            <p:cNvPr id="19" name="object 16"/>
            <p:cNvSpPr/>
            <p:nvPr/>
          </p:nvSpPr>
          <p:spPr>
            <a:xfrm>
              <a:off x="9229344" y="3322320"/>
              <a:ext cx="909827" cy="1589532"/>
            </a:xfrm>
            <a:prstGeom prst="rect">
              <a:avLst/>
            </a:prstGeom>
            <a:blipFill>
              <a:blip r:embed="rId5" cstate="print"/>
              <a:stretch>
                <a:fillRect/>
              </a:stretch>
            </a:blipFill>
          </p:spPr>
          <p:txBody>
            <a:bodyPr wrap="square" lIns="0" tIns="0" rIns="0" bIns="0" rtlCol="0"/>
            <a:lstStyle/>
            <a:p>
              <a:endParaRPr/>
            </a:p>
          </p:txBody>
        </p:sp>
        <p:sp>
          <p:nvSpPr>
            <p:cNvPr id="20" name="object 17"/>
            <p:cNvSpPr/>
            <p:nvPr/>
          </p:nvSpPr>
          <p:spPr>
            <a:xfrm>
              <a:off x="7171943" y="3849624"/>
              <a:ext cx="2120265" cy="283845"/>
            </a:xfrm>
            <a:custGeom>
              <a:avLst/>
              <a:gdLst/>
              <a:ahLst/>
              <a:cxnLst/>
              <a:rect l="l" t="t" r="r" b="b"/>
              <a:pathLst>
                <a:path w="2120265" h="283845">
                  <a:moveTo>
                    <a:pt x="2113153" y="0"/>
                  </a:moveTo>
                  <a:lnTo>
                    <a:pt x="0" y="206501"/>
                  </a:lnTo>
                  <a:lnTo>
                    <a:pt x="5841" y="283463"/>
                  </a:lnTo>
                  <a:lnTo>
                    <a:pt x="2119883" y="76962"/>
                  </a:lnTo>
                  <a:lnTo>
                    <a:pt x="2113153" y="0"/>
                  </a:lnTo>
                  <a:close/>
                </a:path>
              </a:pathLst>
            </a:custGeom>
            <a:solidFill>
              <a:srgbClr val="FFCC99"/>
            </a:solidFill>
          </p:spPr>
          <p:txBody>
            <a:bodyPr wrap="square" lIns="0" tIns="0" rIns="0" bIns="0" rtlCol="0"/>
            <a:lstStyle/>
            <a:p>
              <a:endParaRPr/>
            </a:p>
          </p:txBody>
        </p:sp>
        <p:sp>
          <p:nvSpPr>
            <p:cNvPr id="21" name="object 18"/>
            <p:cNvSpPr/>
            <p:nvPr/>
          </p:nvSpPr>
          <p:spPr>
            <a:xfrm>
              <a:off x="7138416" y="4047744"/>
              <a:ext cx="68579" cy="94487"/>
            </a:xfrm>
            <a:prstGeom prst="rect">
              <a:avLst/>
            </a:prstGeom>
            <a:blipFill>
              <a:blip r:embed="rId6" cstate="print"/>
              <a:stretch>
                <a:fillRect/>
              </a:stretch>
            </a:blipFill>
          </p:spPr>
          <p:txBody>
            <a:bodyPr wrap="square" lIns="0" tIns="0" rIns="0" bIns="0" rtlCol="0"/>
            <a:lstStyle/>
            <a:p>
              <a:endParaRPr/>
            </a:p>
          </p:txBody>
        </p:sp>
        <p:sp>
          <p:nvSpPr>
            <p:cNvPr id="22" name="object 19"/>
            <p:cNvSpPr/>
            <p:nvPr/>
          </p:nvSpPr>
          <p:spPr>
            <a:xfrm>
              <a:off x="7172705" y="3850386"/>
              <a:ext cx="2120265" cy="281940"/>
            </a:xfrm>
            <a:custGeom>
              <a:avLst/>
              <a:gdLst/>
              <a:ahLst/>
              <a:cxnLst/>
              <a:rect l="l" t="t" r="r" b="b"/>
              <a:pathLst>
                <a:path w="2120265" h="281939">
                  <a:moveTo>
                    <a:pt x="4572" y="281939"/>
                  </a:moveTo>
                  <a:lnTo>
                    <a:pt x="2119884" y="77724"/>
                  </a:lnTo>
                </a:path>
                <a:path w="2120265" h="281939">
                  <a:moveTo>
                    <a:pt x="0" y="205739"/>
                  </a:moveTo>
                  <a:lnTo>
                    <a:pt x="2113788" y="0"/>
                  </a:lnTo>
                </a:path>
              </a:pathLst>
            </a:custGeom>
            <a:ln w="16764">
              <a:solidFill>
                <a:srgbClr val="000000"/>
              </a:solidFill>
            </a:ln>
          </p:spPr>
          <p:txBody>
            <a:bodyPr wrap="square" lIns="0" tIns="0" rIns="0" bIns="0" rtlCol="0"/>
            <a:lstStyle/>
            <a:p>
              <a:endParaRPr/>
            </a:p>
          </p:txBody>
        </p:sp>
        <p:sp>
          <p:nvSpPr>
            <p:cNvPr id="23" name="object 20"/>
            <p:cNvSpPr/>
            <p:nvPr/>
          </p:nvSpPr>
          <p:spPr>
            <a:xfrm>
              <a:off x="9364980" y="3521963"/>
              <a:ext cx="71627" cy="96012"/>
            </a:xfrm>
            <a:prstGeom prst="rect">
              <a:avLst/>
            </a:prstGeom>
            <a:blipFill>
              <a:blip r:embed="rId7" cstate="print"/>
              <a:stretch>
                <a:fillRect/>
              </a:stretch>
            </a:blipFill>
          </p:spPr>
          <p:txBody>
            <a:bodyPr wrap="square" lIns="0" tIns="0" rIns="0" bIns="0" rtlCol="0"/>
            <a:lstStyle/>
            <a:p>
              <a:endParaRPr/>
            </a:p>
          </p:txBody>
        </p:sp>
        <p:sp>
          <p:nvSpPr>
            <p:cNvPr id="24" name="object 21"/>
            <p:cNvSpPr/>
            <p:nvPr/>
          </p:nvSpPr>
          <p:spPr>
            <a:xfrm>
              <a:off x="7307580" y="3529584"/>
              <a:ext cx="2095500" cy="384175"/>
            </a:xfrm>
            <a:custGeom>
              <a:avLst/>
              <a:gdLst/>
              <a:ahLst/>
              <a:cxnLst/>
              <a:rect l="l" t="t" r="r" b="b"/>
              <a:pathLst>
                <a:path w="2095500" h="384175">
                  <a:moveTo>
                    <a:pt x="2087752" y="0"/>
                  </a:moveTo>
                  <a:lnTo>
                    <a:pt x="0" y="307720"/>
                  </a:lnTo>
                  <a:lnTo>
                    <a:pt x="8636" y="384047"/>
                  </a:lnTo>
                  <a:lnTo>
                    <a:pt x="2095500" y="78612"/>
                  </a:lnTo>
                  <a:lnTo>
                    <a:pt x="2087752" y="0"/>
                  </a:lnTo>
                  <a:close/>
                </a:path>
              </a:pathLst>
            </a:custGeom>
            <a:solidFill>
              <a:srgbClr val="FFCC99"/>
            </a:solidFill>
          </p:spPr>
          <p:txBody>
            <a:bodyPr wrap="square" lIns="0" tIns="0" rIns="0" bIns="0" rtlCol="0"/>
            <a:lstStyle/>
            <a:p>
              <a:endParaRPr/>
            </a:p>
          </p:txBody>
        </p:sp>
        <p:sp>
          <p:nvSpPr>
            <p:cNvPr id="25" name="object 22"/>
            <p:cNvSpPr/>
            <p:nvPr/>
          </p:nvSpPr>
          <p:spPr>
            <a:xfrm>
              <a:off x="7274051" y="3829812"/>
              <a:ext cx="68579" cy="92963"/>
            </a:xfrm>
            <a:prstGeom prst="rect">
              <a:avLst/>
            </a:prstGeom>
            <a:blipFill>
              <a:blip r:embed="rId8" cstate="print"/>
              <a:stretch>
                <a:fillRect/>
              </a:stretch>
            </a:blipFill>
          </p:spPr>
          <p:txBody>
            <a:bodyPr wrap="square" lIns="0" tIns="0" rIns="0" bIns="0" rtlCol="0"/>
            <a:lstStyle/>
            <a:p>
              <a:endParaRPr/>
            </a:p>
          </p:txBody>
        </p:sp>
        <p:sp>
          <p:nvSpPr>
            <p:cNvPr id="26" name="object 23"/>
            <p:cNvSpPr/>
            <p:nvPr/>
          </p:nvSpPr>
          <p:spPr>
            <a:xfrm>
              <a:off x="7308342" y="3530346"/>
              <a:ext cx="2095500" cy="384175"/>
            </a:xfrm>
            <a:custGeom>
              <a:avLst/>
              <a:gdLst/>
              <a:ahLst/>
              <a:cxnLst/>
              <a:rect l="l" t="t" r="r" b="b"/>
              <a:pathLst>
                <a:path w="2095500" h="384175">
                  <a:moveTo>
                    <a:pt x="7619" y="384047"/>
                  </a:moveTo>
                  <a:lnTo>
                    <a:pt x="2095500" y="79247"/>
                  </a:lnTo>
                </a:path>
                <a:path w="2095500" h="384175">
                  <a:moveTo>
                    <a:pt x="0" y="307847"/>
                  </a:moveTo>
                  <a:lnTo>
                    <a:pt x="2089403" y="0"/>
                  </a:lnTo>
                </a:path>
              </a:pathLst>
            </a:custGeom>
            <a:ln w="16764">
              <a:solidFill>
                <a:srgbClr val="000000"/>
              </a:solidFill>
            </a:ln>
          </p:spPr>
          <p:txBody>
            <a:bodyPr wrap="square" lIns="0" tIns="0" rIns="0" bIns="0" rtlCol="0"/>
            <a:lstStyle/>
            <a:p>
              <a:endParaRPr/>
            </a:p>
          </p:txBody>
        </p:sp>
        <p:sp>
          <p:nvSpPr>
            <p:cNvPr id="27" name="object 24"/>
            <p:cNvSpPr/>
            <p:nvPr/>
          </p:nvSpPr>
          <p:spPr>
            <a:xfrm>
              <a:off x="9272016" y="4216908"/>
              <a:ext cx="71627" cy="92963"/>
            </a:xfrm>
            <a:prstGeom prst="rect">
              <a:avLst/>
            </a:prstGeom>
            <a:blipFill>
              <a:blip r:embed="rId9" cstate="print"/>
              <a:stretch>
                <a:fillRect/>
              </a:stretch>
            </a:blipFill>
          </p:spPr>
          <p:txBody>
            <a:bodyPr wrap="square" lIns="0" tIns="0" rIns="0" bIns="0" rtlCol="0"/>
            <a:lstStyle/>
            <a:p>
              <a:endParaRPr/>
            </a:p>
          </p:txBody>
        </p:sp>
        <p:sp>
          <p:nvSpPr>
            <p:cNvPr id="28" name="object 25"/>
            <p:cNvSpPr/>
            <p:nvPr/>
          </p:nvSpPr>
          <p:spPr>
            <a:xfrm>
              <a:off x="7120127" y="4224527"/>
              <a:ext cx="2188845" cy="280670"/>
            </a:xfrm>
            <a:custGeom>
              <a:avLst/>
              <a:gdLst/>
              <a:ahLst/>
              <a:cxnLst/>
              <a:rect l="l" t="t" r="r" b="b"/>
              <a:pathLst>
                <a:path w="2188845" h="280670">
                  <a:moveTo>
                    <a:pt x="2182622" y="0"/>
                  </a:moveTo>
                  <a:lnTo>
                    <a:pt x="0" y="203454"/>
                  </a:lnTo>
                  <a:lnTo>
                    <a:pt x="6730" y="280416"/>
                  </a:lnTo>
                  <a:lnTo>
                    <a:pt x="2188464" y="75819"/>
                  </a:lnTo>
                  <a:lnTo>
                    <a:pt x="2182622" y="0"/>
                  </a:lnTo>
                  <a:close/>
                </a:path>
              </a:pathLst>
            </a:custGeom>
            <a:solidFill>
              <a:srgbClr val="FFCC99"/>
            </a:solidFill>
          </p:spPr>
          <p:txBody>
            <a:bodyPr wrap="square" lIns="0" tIns="0" rIns="0" bIns="0" rtlCol="0"/>
            <a:lstStyle/>
            <a:p>
              <a:endParaRPr/>
            </a:p>
          </p:txBody>
        </p:sp>
        <p:sp>
          <p:nvSpPr>
            <p:cNvPr id="29" name="object 26"/>
            <p:cNvSpPr/>
            <p:nvPr/>
          </p:nvSpPr>
          <p:spPr>
            <a:xfrm>
              <a:off x="7088123" y="4419600"/>
              <a:ext cx="70103" cy="94487"/>
            </a:xfrm>
            <a:prstGeom prst="rect">
              <a:avLst/>
            </a:prstGeom>
            <a:blipFill>
              <a:blip r:embed="rId10" cstate="print"/>
              <a:stretch>
                <a:fillRect/>
              </a:stretch>
            </a:blipFill>
          </p:spPr>
          <p:txBody>
            <a:bodyPr wrap="square" lIns="0" tIns="0" rIns="0" bIns="0" rtlCol="0"/>
            <a:lstStyle/>
            <a:p>
              <a:endParaRPr/>
            </a:p>
          </p:txBody>
        </p:sp>
        <p:sp>
          <p:nvSpPr>
            <p:cNvPr id="30" name="object 27"/>
            <p:cNvSpPr/>
            <p:nvPr/>
          </p:nvSpPr>
          <p:spPr>
            <a:xfrm>
              <a:off x="7120889" y="4225289"/>
              <a:ext cx="2188845" cy="280670"/>
            </a:xfrm>
            <a:custGeom>
              <a:avLst/>
              <a:gdLst/>
              <a:ahLst/>
              <a:cxnLst/>
              <a:rect l="l" t="t" r="r" b="b"/>
              <a:pathLst>
                <a:path w="2188845" h="280670">
                  <a:moveTo>
                    <a:pt x="7619" y="280416"/>
                  </a:moveTo>
                  <a:lnTo>
                    <a:pt x="2188463" y="76200"/>
                  </a:lnTo>
                </a:path>
                <a:path w="2188845" h="280670">
                  <a:moveTo>
                    <a:pt x="0" y="202692"/>
                  </a:moveTo>
                  <a:lnTo>
                    <a:pt x="2183891" y="0"/>
                  </a:lnTo>
                </a:path>
              </a:pathLst>
            </a:custGeom>
            <a:ln w="16764">
              <a:solidFill>
                <a:srgbClr val="000000"/>
              </a:solidFill>
            </a:ln>
          </p:spPr>
          <p:txBody>
            <a:bodyPr wrap="square" lIns="0" tIns="0" rIns="0" bIns="0" rtlCol="0"/>
            <a:lstStyle/>
            <a:p>
              <a:endParaRPr/>
            </a:p>
          </p:txBody>
        </p:sp>
        <p:sp>
          <p:nvSpPr>
            <p:cNvPr id="31" name="object 28"/>
            <p:cNvSpPr/>
            <p:nvPr/>
          </p:nvSpPr>
          <p:spPr>
            <a:xfrm>
              <a:off x="9389363" y="4553711"/>
              <a:ext cx="71627" cy="92963"/>
            </a:xfrm>
            <a:prstGeom prst="rect">
              <a:avLst/>
            </a:prstGeom>
            <a:blipFill>
              <a:blip r:embed="rId11" cstate="print"/>
              <a:stretch>
                <a:fillRect/>
              </a:stretch>
            </a:blipFill>
          </p:spPr>
          <p:txBody>
            <a:bodyPr wrap="square" lIns="0" tIns="0" rIns="0" bIns="0" rtlCol="0"/>
            <a:lstStyle/>
            <a:p>
              <a:endParaRPr/>
            </a:p>
          </p:txBody>
        </p:sp>
        <p:sp>
          <p:nvSpPr>
            <p:cNvPr id="32" name="object 29"/>
            <p:cNvSpPr/>
            <p:nvPr/>
          </p:nvSpPr>
          <p:spPr>
            <a:xfrm>
              <a:off x="7206995" y="4561332"/>
              <a:ext cx="2222500" cy="350520"/>
            </a:xfrm>
            <a:custGeom>
              <a:avLst/>
              <a:gdLst/>
              <a:ahLst/>
              <a:cxnLst/>
              <a:rect l="l" t="t" r="r" b="b"/>
              <a:pathLst>
                <a:path w="2222500" h="350520">
                  <a:moveTo>
                    <a:pt x="2213355" y="0"/>
                  </a:moveTo>
                  <a:lnTo>
                    <a:pt x="0" y="273558"/>
                  </a:lnTo>
                  <a:lnTo>
                    <a:pt x="6730" y="350520"/>
                  </a:lnTo>
                  <a:lnTo>
                    <a:pt x="2221992" y="76962"/>
                  </a:lnTo>
                  <a:lnTo>
                    <a:pt x="2213355" y="0"/>
                  </a:lnTo>
                  <a:close/>
                </a:path>
              </a:pathLst>
            </a:custGeom>
            <a:solidFill>
              <a:srgbClr val="FFCC99"/>
            </a:solidFill>
          </p:spPr>
          <p:txBody>
            <a:bodyPr wrap="square" lIns="0" tIns="0" rIns="0" bIns="0" rtlCol="0"/>
            <a:lstStyle/>
            <a:p>
              <a:endParaRPr/>
            </a:p>
          </p:txBody>
        </p:sp>
        <p:sp>
          <p:nvSpPr>
            <p:cNvPr id="33" name="object 30"/>
            <p:cNvSpPr/>
            <p:nvPr/>
          </p:nvSpPr>
          <p:spPr>
            <a:xfrm>
              <a:off x="7171943" y="4826508"/>
              <a:ext cx="73151" cy="94487"/>
            </a:xfrm>
            <a:prstGeom prst="rect">
              <a:avLst/>
            </a:prstGeom>
            <a:blipFill>
              <a:blip r:embed="rId12" cstate="print"/>
              <a:stretch>
                <a:fillRect/>
              </a:stretch>
            </a:blipFill>
          </p:spPr>
          <p:txBody>
            <a:bodyPr wrap="square" lIns="0" tIns="0" rIns="0" bIns="0" rtlCol="0"/>
            <a:lstStyle/>
            <a:p>
              <a:endParaRPr/>
            </a:p>
          </p:txBody>
        </p:sp>
        <p:sp>
          <p:nvSpPr>
            <p:cNvPr id="34" name="object 31"/>
            <p:cNvSpPr/>
            <p:nvPr/>
          </p:nvSpPr>
          <p:spPr>
            <a:xfrm>
              <a:off x="7207757" y="3600450"/>
              <a:ext cx="2583180" cy="1312545"/>
            </a:xfrm>
            <a:custGeom>
              <a:avLst/>
              <a:gdLst/>
              <a:ahLst/>
              <a:cxnLst/>
              <a:rect l="l" t="t" r="r" b="b"/>
              <a:pathLst>
                <a:path w="2583179" h="1312545">
                  <a:moveTo>
                    <a:pt x="6096" y="1312164"/>
                  </a:moveTo>
                  <a:lnTo>
                    <a:pt x="2221992" y="1037844"/>
                  </a:lnTo>
                </a:path>
                <a:path w="2583179" h="1312545">
                  <a:moveTo>
                    <a:pt x="0" y="1234439"/>
                  </a:moveTo>
                  <a:lnTo>
                    <a:pt x="2212848" y="961644"/>
                  </a:lnTo>
                </a:path>
                <a:path w="2583179" h="1312545">
                  <a:moveTo>
                    <a:pt x="2378964" y="0"/>
                  </a:moveTo>
                  <a:lnTo>
                    <a:pt x="2372233" y="0"/>
                  </a:lnTo>
                  <a:lnTo>
                    <a:pt x="2365502" y="1142"/>
                  </a:lnTo>
                  <a:lnTo>
                    <a:pt x="2351913" y="3301"/>
                  </a:lnTo>
                  <a:lnTo>
                    <a:pt x="2317115" y="19938"/>
                  </a:lnTo>
                  <a:lnTo>
                    <a:pt x="2286254" y="48641"/>
                  </a:lnTo>
                  <a:lnTo>
                    <a:pt x="2277618" y="60706"/>
                  </a:lnTo>
                  <a:lnTo>
                    <a:pt x="2267839" y="74041"/>
                  </a:lnTo>
                  <a:lnTo>
                    <a:pt x="2246630" y="121538"/>
                  </a:lnTo>
                  <a:lnTo>
                    <a:pt x="2235073" y="157987"/>
                  </a:lnTo>
                  <a:lnTo>
                    <a:pt x="2230247" y="177926"/>
                  </a:lnTo>
                  <a:lnTo>
                    <a:pt x="2225421" y="197738"/>
                  </a:lnTo>
                  <a:lnTo>
                    <a:pt x="2222500" y="219837"/>
                  </a:lnTo>
                  <a:lnTo>
                    <a:pt x="2218690" y="241935"/>
                  </a:lnTo>
                  <a:lnTo>
                    <a:pt x="2217674" y="265175"/>
                  </a:lnTo>
                  <a:lnTo>
                    <a:pt x="2214753" y="289432"/>
                  </a:lnTo>
                  <a:lnTo>
                    <a:pt x="2214753" y="313689"/>
                  </a:lnTo>
                  <a:lnTo>
                    <a:pt x="2212848" y="340232"/>
                  </a:lnTo>
                  <a:lnTo>
                    <a:pt x="2214753" y="365632"/>
                  </a:lnTo>
                  <a:lnTo>
                    <a:pt x="2215769" y="393319"/>
                  </a:lnTo>
                  <a:lnTo>
                    <a:pt x="2217674" y="420877"/>
                  </a:lnTo>
                  <a:lnTo>
                    <a:pt x="2219579" y="448563"/>
                  </a:lnTo>
                  <a:lnTo>
                    <a:pt x="2222500" y="476123"/>
                  </a:lnTo>
                  <a:lnTo>
                    <a:pt x="2226310" y="504825"/>
                  </a:lnTo>
                  <a:lnTo>
                    <a:pt x="2232152" y="535813"/>
                  </a:lnTo>
                  <a:lnTo>
                    <a:pt x="2236978" y="564514"/>
                  </a:lnTo>
                  <a:lnTo>
                    <a:pt x="2242820" y="594360"/>
                  </a:lnTo>
                </a:path>
                <a:path w="2583179" h="1312545">
                  <a:moveTo>
                    <a:pt x="2583180" y="1075182"/>
                  </a:moveTo>
                  <a:lnTo>
                    <a:pt x="2578354" y="1077341"/>
                  </a:lnTo>
                  <a:lnTo>
                    <a:pt x="2571496" y="1079627"/>
                  </a:lnTo>
                  <a:lnTo>
                    <a:pt x="2564765" y="1081786"/>
                  </a:lnTo>
                  <a:lnTo>
                    <a:pt x="2557907" y="1083945"/>
                  </a:lnTo>
                  <a:lnTo>
                    <a:pt x="2552192" y="1083945"/>
                  </a:lnTo>
                  <a:lnTo>
                    <a:pt x="2546350" y="1085088"/>
                  </a:lnTo>
                  <a:lnTo>
                    <a:pt x="2539492" y="1085088"/>
                  </a:lnTo>
                  <a:lnTo>
                    <a:pt x="2532761" y="1085088"/>
                  </a:lnTo>
                  <a:lnTo>
                    <a:pt x="2520188" y="1083945"/>
                  </a:lnTo>
                  <a:lnTo>
                    <a:pt x="2481326" y="1072895"/>
                  </a:lnTo>
                  <a:lnTo>
                    <a:pt x="2443480" y="1047623"/>
                  </a:lnTo>
                  <a:lnTo>
                    <a:pt x="2406650" y="1012317"/>
                  </a:lnTo>
                  <a:lnTo>
                    <a:pt x="2382393" y="981456"/>
                  </a:lnTo>
                  <a:lnTo>
                    <a:pt x="2361057" y="947293"/>
                  </a:lnTo>
                  <a:lnTo>
                    <a:pt x="2348484" y="927354"/>
                  </a:lnTo>
                  <a:lnTo>
                    <a:pt x="2337816" y="907542"/>
                  </a:lnTo>
                  <a:lnTo>
                    <a:pt x="2329053" y="885444"/>
                  </a:lnTo>
                  <a:lnTo>
                    <a:pt x="2318385" y="864488"/>
                  </a:lnTo>
                  <a:lnTo>
                    <a:pt x="2308733" y="841375"/>
                  </a:lnTo>
                  <a:lnTo>
                    <a:pt x="2299081" y="817118"/>
                  </a:lnTo>
                  <a:lnTo>
                    <a:pt x="2291207" y="792861"/>
                  </a:lnTo>
                  <a:lnTo>
                    <a:pt x="2281555" y="767461"/>
                  </a:lnTo>
                  <a:lnTo>
                    <a:pt x="2273808" y="739901"/>
                  </a:lnTo>
                  <a:lnTo>
                    <a:pt x="2267077" y="712343"/>
                  </a:lnTo>
                  <a:lnTo>
                    <a:pt x="2260219" y="683641"/>
                  </a:lnTo>
                  <a:lnTo>
                    <a:pt x="2253488" y="653923"/>
                  </a:lnTo>
                  <a:lnTo>
                    <a:pt x="2246630" y="625220"/>
                  </a:lnTo>
                  <a:lnTo>
                    <a:pt x="2241804" y="594360"/>
                  </a:lnTo>
                  <a:lnTo>
                    <a:pt x="2242820" y="594360"/>
                  </a:lnTo>
                </a:path>
              </a:pathLst>
            </a:custGeom>
            <a:ln w="16764">
              <a:solidFill>
                <a:srgbClr val="000000"/>
              </a:solidFill>
            </a:ln>
          </p:spPr>
          <p:txBody>
            <a:bodyPr wrap="square" lIns="0" tIns="0" rIns="0" bIns="0" rtlCol="0"/>
            <a:lstStyle/>
            <a:p>
              <a:endParaRPr/>
            </a:p>
          </p:txBody>
        </p:sp>
        <p:sp>
          <p:nvSpPr>
            <p:cNvPr id="35" name="object 32"/>
            <p:cNvSpPr/>
            <p:nvPr/>
          </p:nvSpPr>
          <p:spPr>
            <a:xfrm>
              <a:off x="9861804" y="3771900"/>
              <a:ext cx="71627" cy="92963"/>
            </a:xfrm>
            <a:prstGeom prst="rect">
              <a:avLst/>
            </a:prstGeom>
            <a:blipFill>
              <a:blip r:embed="rId13" cstate="print"/>
              <a:stretch>
                <a:fillRect/>
              </a:stretch>
            </a:blipFill>
          </p:spPr>
          <p:txBody>
            <a:bodyPr wrap="square" lIns="0" tIns="0" rIns="0" bIns="0" rtlCol="0"/>
            <a:lstStyle/>
            <a:p>
              <a:endParaRPr/>
            </a:p>
          </p:txBody>
        </p:sp>
        <p:sp>
          <p:nvSpPr>
            <p:cNvPr id="36" name="object 33"/>
            <p:cNvSpPr/>
            <p:nvPr/>
          </p:nvSpPr>
          <p:spPr>
            <a:xfrm>
              <a:off x="7793736" y="3779520"/>
              <a:ext cx="2110740" cy="622300"/>
            </a:xfrm>
            <a:custGeom>
              <a:avLst/>
              <a:gdLst/>
              <a:ahLst/>
              <a:cxnLst/>
              <a:rect l="l" t="t" r="r" b="b"/>
              <a:pathLst>
                <a:path w="2110740" h="622300">
                  <a:moveTo>
                    <a:pt x="2096262" y="0"/>
                  </a:moveTo>
                  <a:lnTo>
                    <a:pt x="0" y="548004"/>
                  </a:lnTo>
                  <a:lnTo>
                    <a:pt x="15494" y="621791"/>
                  </a:lnTo>
                  <a:lnTo>
                    <a:pt x="2110740" y="75945"/>
                  </a:lnTo>
                  <a:lnTo>
                    <a:pt x="2096262" y="0"/>
                  </a:lnTo>
                  <a:close/>
                </a:path>
              </a:pathLst>
            </a:custGeom>
            <a:solidFill>
              <a:srgbClr val="FFCC99"/>
            </a:solidFill>
          </p:spPr>
          <p:txBody>
            <a:bodyPr wrap="square" lIns="0" tIns="0" rIns="0" bIns="0" rtlCol="0"/>
            <a:lstStyle/>
            <a:p>
              <a:endParaRPr/>
            </a:p>
          </p:txBody>
        </p:sp>
        <p:sp>
          <p:nvSpPr>
            <p:cNvPr id="37" name="object 34"/>
            <p:cNvSpPr/>
            <p:nvPr/>
          </p:nvSpPr>
          <p:spPr>
            <a:xfrm>
              <a:off x="7766304" y="4320539"/>
              <a:ext cx="70103" cy="92963"/>
            </a:xfrm>
            <a:prstGeom prst="rect">
              <a:avLst/>
            </a:prstGeom>
            <a:blipFill>
              <a:blip r:embed="rId14" cstate="print"/>
              <a:stretch>
                <a:fillRect/>
              </a:stretch>
            </a:blipFill>
          </p:spPr>
          <p:txBody>
            <a:bodyPr wrap="square" lIns="0" tIns="0" rIns="0" bIns="0" rtlCol="0"/>
            <a:lstStyle/>
            <a:p>
              <a:endParaRPr/>
            </a:p>
          </p:txBody>
        </p:sp>
        <p:sp>
          <p:nvSpPr>
            <p:cNvPr id="38" name="object 35"/>
            <p:cNvSpPr/>
            <p:nvPr/>
          </p:nvSpPr>
          <p:spPr>
            <a:xfrm>
              <a:off x="7794498" y="3780282"/>
              <a:ext cx="2110740" cy="622300"/>
            </a:xfrm>
            <a:custGeom>
              <a:avLst/>
              <a:gdLst/>
              <a:ahLst/>
              <a:cxnLst/>
              <a:rect l="l" t="t" r="r" b="b"/>
              <a:pathLst>
                <a:path w="2110740" h="622300">
                  <a:moveTo>
                    <a:pt x="15240" y="621792"/>
                  </a:moveTo>
                  <a:lnTo>
                    <a:pt x="2110740" y="76200"/>
                  </a:lnTo>
                </a:path>
                <a:path w="2110740" h="622300">
                  <a:moveTo>
                    <a:pt x="0" y="548640"/>
                  </a:moveTo>
                  <a:lnTo>
                    <a:pt x="2097024" y="0"/>
                  </a:lnTo>
                </a:path>
              </a:pathLst>
            </a:custGeom>
            <a:ln w="16764">
              <a:solidFill>
                <a:srgbClr val="000000"/>
              </a:solidFill>
            </a:ln>
          </p:spPr>
          <p:txBody>
            <a:bodyPr wrap="square" lIns="0" tIns="0" rIns="0" bIns="0" rtlCol="0"/>
            <a:lstStyle/>
            <a:p>
              <a:endParaRPr/>
            </a:p>
          </p:txBody>
        </p:sp>
        <p:sp>
          <p:nvSpPr>
            <p:cNvPr id="39" name="object 36"/>
            <p:cNvSpPr/>
            <p:nvPr/>
          </p:nvSpPr>
          <p:spPr>
            <a:xfrm>
              <a:off x="9528047" y="3404616"/>
              <a:ext cx="70103" cy="92964"/>
            </a:xfrm>
            <a:prstGeom prst="rect">
              <a:avLst/>
            </a:prstGeom>
            <a:blipFill>
              <a:blip r:embed="rId15" cstate="print"/>
              <a:stretch>
                <a:fillRect/>
              </a:stretch>
            </a:blipFill>
          </p:spPr>
          <p:txBody>
            <a:bodyPr wrap="square" lIns="0" tIns="0" rIns="0" bIns="0" rtlCol="0"/>
            <a:lstStyle/>
            <a:p>
              <a:endParaRPr/>
            </a:p>
          </p:txBody>
        </p:sp>
        <p:sp>
          <p:nvSpPr>
            <p:cNvPr id="40" name="object 37"/>
            <p:cNvSpPr/>
            <p:nvPr/>
          </p:nvSpPr>
          <p:spPr>
            <a:xfrm>
              <a:off x="7511795" y="3412236"/>
              <a:ext cx="2056130" cy="497205"/>
            </a:xfrm>
            <a:custGeom>
              <a:avLst/>
              <a:gdLst/>
              <a:ahLst/>
              <a:cxnLst/>
              <a:rect l="l" t="t" r="r" b="b"/>
              <a:pathLst>
                <a:path w="2056129" h="497204">
                  <a:moveTo>
                    <a:pt x="2043302" y="0"/>
                  </a:moveTo>
                  <a:lnTo>
                    <a:pt x="0" y="420496"/>
                  </a:lnTo>
                  <a:lnTo>
                    <a:pt x="11556" y="496824"/>
                  </a:lnTo>
                  <a:lnTo>
                    <a:pt x="2055876" y="76326"/>
                  </a:lnTo>
                  <a:lnTo>
                    <a:pt x="2043302" y="0"/>
                  </a:lnTo>
                  <a:close/>
                </a:path>
              </a:pathLst>
            </a:custGeom>
            <a:solidFill>
              <a:srgbClr val="FFCC99"/>
            </a:solidFill>
          </p:spPr>
          <p:txBody>
            <a:bodyPr wrap="square" lIns="0" tIns="0" rIns="0" bIns="0" rtlCol="0"/>
            <a:lstStyle/>
            <a:p>
              <a:endParaRPr/>
            </a:p>
          </p:txBody>
        </p:sp>
        <p:sp>
          <p:nvSpPr>
            <p:cNvPr id="41" name="object 38"/>
            <p:cNvSpPr/>
            <p:nvPr/>
          </p:nvSpPr>
          <p:spPr>
            <a:xfrm>
              <a:off x="7482839" y="3825240"/>
              <a:ext cx="67055" cy="92963"/>
            </a:xfrm>
            <a:prstGeom prst="rect">
              <a:avLst/>
            </a:prstGeom>
            <a:blipFill>
              <a:blip r:embed="rId16" cstate="print"/>
              <a:stretch>
                <a:fillRect/>
              </a:stretch>
            </a:blipFill>
          </p:spPr>
          <p:txBody>
            <a:bodyPr wrap="square" lIns="0" tIns="0" rIns="0" bIns="0" rtlCol="0"/>
            <a:lstStyle/>
            <a:p>
              <a:endParaRPr/>
            </a:p>
          </p:txBody>
        </p:sp>
        <p:sp>
          <p:nvSpPr>
            <p:cNvPr id="42" name="object 39"/>
            <p:cNvSpPr/>
            <p:nvPr/>
          </p:nvSpPr>
          <p:spPr>
            <a:xfrm>
              <a:off x="7512557" y="3412998"/>
              <a:ext cx="2056130" cy="497205"/>
            </a:xfrm>
            <a:custGeom>
              <a:avLst/>
              <a:gdLst/>
              <a:ahLst/>
              <a:cxnLst/>
              <a:rect l="l" t="t" r="r" b="b"/>
              <a:pathLst>
                <a:path w="2056129" h="497204">
                  <a:moveTo>
                    <a:pt x="10668" y="496824"/>
                  </a:moveTo>
                  <a:lnTo>
                    <a:pt x="2055876" y="76200"/>
                  </a:lnTo>
                </a:path>
                <a:path w="2056129" h="497204">
                  <a:moveTo>
                    <a:pt x="0" y="420624"/>
                  </a:moveTo>
                  <a:lnTo>
                    <a:pt x="2043684" y="0"/>
                  </a:lnTo>
                </a:path>
              </a:pathLst>
            </a:custGeom>
            <a:ln w="16764">
              <a:solidFill>
                <a:srgbClr val="000000"/>
              </a:solidFill>
            </a:ln>
          </p:spPr>
          <p:txBody>
            <a:bodyPr wrap="square" lIns="0" tIns="0" rIns="0" bIns="0" rtlCol="0"/>
            <a:lstStyle/>
            <a:p>
              <a:endParaRPr/>
            </a:p>
          </p:txBody>
        </p:sp>
        <p:sp>
          <p:nvSpPr>
            <p:cNvPr id="43" name="object 40"/>
            <p:cNvSpPr/>
            <p:nvPr/>
          </p:nvSpPr>
          <p:spPr>
            <a:xfrm>
              <a:off x="9695687" y="3497580"/>
              <a:ext cx="71627" cy="92964"/>
            </a:xfrm>
            <a:prstGeom prst="rect">
              <a:avLst/>
            </a:prstGeom>
            <a:blipFill>
              <a:blip r:embed="rId17" cstate="print"/>
              <a:stretch>
                <a:fillRect/>
              </a:stretch>
            </a:blipFill>
          </p:spPr>
          <p:txBody>
            <a:bodyPr wrap="square" lIns="0" tIns="0" rIns="0" bIns="0" rtlCol="0"/>
            <a:lstStyle/>
            <a:p>
              <a:endParaRPr/>
            </a:p>
          </p:txBody>
        </p:sp>
        <p:sp>
          <p:nvSpPr>
            <p:cNvPr id="44" name="object 41"/>
            <p:cNvSpPr/>
            <p:nvPr/>
          </p:nvSpPr>
          <p:spPr>
            <a:xfrm>
              <a:off x="7684007" y="3505200"/>
              <a:ext cx="2056130" cy="591820"/>
            </a:xfrm>
            <a:custGeom>
              <a:avLst/>
              <a:gdLst/>
              <a:ahLst/>
              <a:cxnLst/>
              <a:rect l="l" t="t" r="r" b="b"/>
              <a:pathLst>
                <a:path w="2056129" h="591820">
                  <a:moveTo>
                    <a:pt x="2040382" y="0"/>
                  </a:moveTo>
                  <a:lnTo>
                    <a:pt x="0" y="516255"/>
                  </a:lnTo>
                  <a:lnTo>
                    <a:pt x="14477" y="591312"/>
                  </a:lnTo>
                  <a:lnTo>
                    <a:pt x="2055876" y="76073"/>
                  </a:lnTo>
                  <a:lnTo>
                    <a:pt x="2040382" y="0"/>
                  </a:lnTo>
                  <a:close/>
                </a:path>
              </a:pathLst>
            </a:custGeom>
            <a:solidFill>
              <a:srgbClr val="FFCC99"/>
            </a:solidFill>
          </p:spPr>
          <p:txBody>
            <a:bodyPr wrap="square" lIns="0" tIns="0" rIns="0" bIns="0" rtlCol="0"/>
            <a:lstStyle/>
            <a:p>
              <a:endParaRPr/>
            </a:p>
          </p:txBody>
        </p:sp>
        <p:sp>
          <p:nvSpPr>
            <p:cNvPr id="45" name="object 42"/>
            <p:cNvSpPr/>
            <p:nvPr/>
          </p:nvSpPr>
          <p:spPr>
            <a:xfrm>
              <a:off x="7655051" y="4012691"/>
              <a:ext cx="71627" cy="92963"/>
            </a:xfrm>
            <a:prstGeom prst="rect">
              <a:avLst/>
            </a:prstGeom>
            <a:blipFill>
              <a:blip r:embed="rId18" cstate="print"/>
              <a:stretch>
                <a:fillRect/>
              </a:stretch>
            </a:blipFill>
          </p:spPr>
          <p:txBody>
            <a:bodyPr wrap="square" lIns="0" tIns="0" rIns="0" bIns="0" rtlCol="0"/>
            <a:lstStyle/>
            <a:p>
              <a:endParaRPr/>
            </a:p>
          </p:txBody>
        </p:sp>
        <p:sp>
          <p:nvSpPr>
            <p:cNvPr id="46" name="object 43"/>
            <p:cNvSpPr/>
            <p:nvPr/>
          </p:nvSpPr>
          <p:spPr>
            <a:xfrm>
              <a:off x="7684769" y="3505962"/>
              <a:ext cx="2056130" cy="591820"/>
            </a:xfrm>
            <a:custGeom>
              <a:avLst/>
              <a:gdLst/>
              <a:ahLst/>
              <a:cxnLst/>
              <a:rect l="l" t="t" r="r" b="b"/>
              <a:pathLst>
                <a:path w="2056129" h="591820">
                  <a:moveTo>
                    <a:pt x="15239" y="591312"/>
                  </a:moveTo>
                  <a:lnTo>
                    <a:pt x="2055876" y="76200"/>
                  </a:lnTo>
                </a:path>
                <a:path w="2056129" h="591820">
                  <a:moveTo>
                    <a:pt x="0" y="515112"/>
                  </a:moveTo>
                  <a:lnTo>
                    <a:pt x="2040635" y="0"/>
                  </a:lnTo>
                </a:path>
              </a:pathLst>
            </a:custGeom>
            <a:ln w="16764">
              <a:solidFill>
                <a:srgbClr val="000000"/>
              </a:solidFill>
            </a:ln>
          </p:spPr>
          <p:txBody>
            <a:bodyPr wrap="square" lIns="0" tIns="0" rIns="0" bIns="0" rtlCol="0"/>
            <a:lstStyle/>
            <a:p>
              <a:endParaRPr/>
            </a:p>
          </p:txBody>
        </p:sp>
        <p:sp>
          <p:nvSpPr>
            <p:cNvPr id="47" name="object 44"/>
            <p:cNvSpPr/>
            <p:nvPr/>
          </p:nvSpPr>
          <p:spPr>
            <a:xfrm>
              <a:off x="9934956" y="4146804"/>
              <a:ext cx="70103" cy="92963"/>
            </a:xfrm>
            <a:prstGeom prst="rect">
              <a:avLst/>
            </a:prstGeom>
            <a:blipFill>
              <a:blip r:embed="rId19" cstate="print"/>
              <a:stretch>
                <a:fillRect/>
              </a:stretch>
            </a:blipFill>
          </p:spPr>
          <p:txBody>
            <a:bodyPr wrap="square" lIns="0" tIns="0" rIns="0" bIns="0" rtlCol="0"/>
            <a:lstStyle/>
            <a:p>
              <a:endParaRPr/>
            </a:p>
          </p:txBody>
        </p:sp>
        <p:sp>
          <p:nvSpPr>
            <p:cNvPr id="48" name="object 45"/>
            <p:cNvSpPr/>
            <p:nvPr/>
          </p:nvSpPr>
          <p:spPr>
            <a:xfrm>
              <a:off x="7810499" y="4155948"/>
              <a:ext cx="2167255" cy="593090"/>
            </a:xfrm>
            <a:custGeom>
              <a:avLst/>
              <a:gdLst/>
              <a:ahLst/>
              <a:cxnLst/>
              <a:rect l="l" t="t" r="r" b="b"/>
              <a:pathLst>
                <a:path w="2167254" h="593089">
                  <a:moveTo>
                    <a:pt x="2151633" y="0"/>
                  </a:moveTo>
                  <a:lnTo>
                    <a:pt x="0" y="516635"/>
                  </a:lnTo>
                  <a:lnTo>
                    <a:pt x="14477" y="592835"/>
                  </a:lnTo>
                  <a:lnTo>
                    <a:pt x="2167128" y="73913"/>
                  </a:lnTo>
                  <a:lnTo>
                    <a:pt x="2151633" y="0"/>
                  </a:lnTo>
                  <a:close/>
                </a:path>
              </a:pathLst>
            </a:custGeom>
            <a:solidFill>
              <a:srgbClr val="FFCC99"/>
            </a:solidFill>
          </p:spPr>
          <p:txBody>
            <a:bodyPr wrap="square" lIns="0" tIns="0" rIns="0" bIns="0" rtlCol="0"/>
            <a:lstStyle/>
            <a:p>
              <a:endParaRPr/>
            </a:p>
          </p:txBody>
        </p:sp>
        <p:sp>
          <p:nvSpPr>
            <p:cNvPr id="49" name="object 46"/>
            <p:cNvSpPr/>
            <p:nvPr/>
          </p:nvSpPr>
          <p:spPr>
            <a:xfrm>
              <a:off x="7781543" y="4664964"/>
              <a:ext cx="71627" cy="92963"/>
            </a:xfrm>
            <a:prstGeom prst="rect">
              <a:avLst/>
            </a:prstGeom>
            <a:blipFill>
              <a:blip r:embed="rId20" cstate="print"/>
              <a:stretch>
                <a:fillRect/>
              </a:stretch>
            </a:blipFill>
          </p:spPr>
          <p:txBody>
            <a:bodyPr wrap="square" lIns="0" tIns="0" rIns="0" bIns="0" rtlCol="0"/>
            <a:lstStyle/>
            <a:p>
              <a:endParaRPr/>
            </a:p>
          </p:txBody>
        </p:sp>
        <p:sp>
          <p:nvSpPr>
            <p:cNvPr id="50" name="object 47"/>
            <p:cNvSpPr/>
            <p:nvPr/>
          </p:nvSpPr>
          <p:spPr>
            <a:xfrm>
              <a:off x="7811261" y="4156710"/>
              <a:ext cx="2167255" cy="593090"/>
            </a:xfrm>
            <a:custGeom>
              <a:avLst/>
              <a:gdLst/>
              <a:ahLst/>
              <a:cxnLst/>
              <a:rect l="l" t="t" r="r" b="b"/>
              <a:pathLst>
                <a:path w="2167254" h="593089">
                  <a:moveTo>
                    <a:pt x="15240" y="592835"/>
                  </a:moveTo>
                  <a:lnTo>
                    <a:pt x="2167128" y="74675"/>
                  </a:lnTo>
                </a:path>
                <a:path w="2167254" h="593089">
                  <a:moveTo>
                    <a:pt x="0" y="516635"/>
                  </a:moveTo>
                  <a:lnTo>
                    <a:pt x="2150364" y="0"/>
                  </a:lnTo>
                </a:path>
              </a:pathLst>
            </a:custGeom>
            <a:ln w="16764">
              <a:solidFill>
                <a:srgbClr val="000000"/>
              </a:solidFill>
            </a:ln>
          </p:spPr>
          <p:txBody>
            <a:bodyPr wrap="square" lIns="0" tIns="0" rIns="0" bIns="0" rtlCol="0"/>
            <a:lstStyle/>
            <a:p>
              <a:endParaRPr/>
            </a:p>
          </p:txBody>
        </p:sp>
        <p:sp>
          <p:nvSpPr>
            <p:cNvPr id="51" name="object 48"/>
            <p:cNvSpPr/>
            <p:nvPr/>
          </p:nvSpPr>
          <p:spPr>
            <a:xfrm>
              <a:off x="9904475" y="4488180"/>
              <a:ext cx="71627" cy="94487"/>
            </a:xfrm>
            <a:prstGeom prst="rect">
              <a:avLst/>
            </a:prstGeom>
            <a:blipFill>
              <a:blip r:embed="rId21" cstate="print"/>
              <a:stretch>
                <a:fillRect/>
              </a:stretch>
            </a:blipFill>
          </p:spPr>
          <p:txBody>
            <a:bodyPr wrap="square" lIns="0" tIns="0" rIns="0" bIns="0" rtlCol="0"/>
            <a:lstStyle/>
            <a:p>
              <a:endParaRPr/>
            </a:p>
          </p:txBody>
        </p:sp>
        <p:sp>
          <p:nvSpPr>
            <p:cNvPr id="52" name="object 49"/>
            <p:cNvSpPr/>
            <p:nvPr/>
          </p:nvSpPr>
          <p:spPr>
            <a:xfrm>
              <a:off x="7751063" y="4497323"/>
              <a:ext cx="2196465" cy="547370"/>
            </a:xfrm>
            <a:custGeom>
              <a:avLst/>
              <a:gdLst/>
              <a:ahLst/>
              <a:cxnLst/>
              <a:rect l="l" t="t" r="r" b="b"/>
              <a:pathLst>
                <a:path w="2196465" h="547370">
                  <a:moveTo>
                    <a:pt x="2184527" y="0"/>
                  </a:moveTo>
                  <a:lnTo>
                    <a:pt x="0" y="471043"/>
                  </a:lnTo>
                  <a:lnTo>
                    <a:pt x="11556" y="547115"/>
                  </a:lnTo>
                  <a:lnTo>
                    <a:pt x="2196083" y="76073"/>
                  </a:lnTo>
                  <a:lnTo>
                    <a:pt x="2184527" y="0"/>
                  </a:lnTo>
                  <a:close/>
                </a:path>
              </a:pathLst>
            </a:custGeom>
            <a:solidFill>
              <a:srgbClr val="FFCC99"/>
            </a:solidFill>
          </p:spPr>
          <p:txBody>
            <a:bodyPr wrap="square" lIns="0" tIns="0" rIns="0" bIns="0" rtlCol="0"/>
            <a:lstStyle/>
            <a:p>
              <a:endParaRPr/>
            </a:p>
          </p:txBody>
        </p:sp>
        <p:sp>
          <p:nvSpPr>
            <p:cNvPr id="53" name="object 50"/>
            <p:cNvSpPr/>
            <p:nvPr/>
          </p:nvSpPr>
          <p:spPr>
            <a:xfrm>
              <a:off x="7717536" y="4960620"/>
              <a:ext cx="74675" cy="92963"/>
            </a:xfrm>
            <a:prstGeom prst="rect">
              <a:avLst/>
            </a:prstGeom>
            <a:blipFill>
              <a:blip r:embed="rId22" cstate="print"/>
              <a:stretch>
                <a:fillRect/>
              </a:stretch>
            </a:blipFill>
          </p:spPr>
          <p:txBody>
            <a:bodyPr wrap="square" lIns="0" tIns="0" rIns="0" bIns="0" rtlCol="0"/>
            <a:lstStyle/>
            <a:p>
              <a:endParaRPr/>
            </a:p>
          </p:txBody>
        </p:sp>
        <p:sp>
          <p:nvSpPr>
            <p:cNvPr id="54" name="object 51"/>
            <p:cNvSpPr/>
            <p:nvPr/>
          </p:nvSpPr>
          <p:spPr>
            <a:xfrm>
              <a:off x="7751825" y="4498086"/>
              <a:ext cx="2196465" cy="547370"/>
            </a:xfrm>
            <a:custGeom>
              <a:avLst/>
              <a:gdLst/>
              <a:ahLst/>
              <a:cxnLst/>
              <a:rect l="l" t="t" r="r" b="b"/>
              <a:pathLst>
                <a:path w="2196465" h="547370">
                  <a:moveTo>
                    <a:pt x="10668" y="547115"/>
                  </a:moveTo>
                  <a:lnTo>
                    <a:pt x="2196083" y="76200"/>
                  </a:lnTo>
                </a:path>
                <a:path w="2196465" h="547370">
                  <a:moveTo>
                    <a:pt x="0" y="470915"/>
                  </a:moveTo>
                  <a:lnTo>
                    <a:pt x="2183892" y="0"/>
                  </a:lnTo>
                </a:path>
              </a:pathLst>
            </a:custGeom>
            <a:ln w="16764">
              <a:solidFill>
                <a:srgbClr val="000000"/>
              </a:solidFill>
            </a:ln>
          </p:spPr>
          <p:txBody>
            <a:bodyPr wrap="square" lIns="0" tIns="0" rIns="0" bIns="0" rtlCol="0"/>
            <a:lstStyle/>
            <a:p>
              <a:endParaRPr/>
            </a:p>
          </p:txBody>
        </p:sp>
        <p:sp>
          <p:nvSpPr>
            <p:cNvPr id="55" name="object 52"/>
            <p:cNvSpPr/>
            <p:nvPr/>
          </p:nvSpPr>
          <p:spPr>
            <a:xfrm>
              <a:off x="9592056" y="4733544"/>
              <a:ext cx="71627" cy="94487"/>
            </a:xfrm>
            <a:prstGeom prst="rect">
              <a:avLst/>
            </a:prstGeom>
            <a:blipFill>
              <a:blip r:embed="rId23" cstate="print"/>
              <a:stretch>
                <a:fillRect/>
              </a:stretch>
            </a:blipFill>
          </p:spPr>
          <p:txBody>
            <a:bodyPr wrap="square" lIns="0" tIns="0" rIns="0" bIns="0" rtlCol="0"/>
            <a:lstStyle/>
            <a:p>
              <a:endParaRPr/>
            </a:p>
          </p:txBody>
        </p:sp>
        <p:sp>
          <p:nvSpPr>
            <p:cNvPr id="56" name="object 53"/>
            <p:cNvSpPr/>
            <p:nvPr/>
          </p:nvSpPr>
          <p:spPr>
            <a:xfrm>
              <a:off x="7392923" y="4741164"/>
              <a:ext cx="2239010" cy="443865"/>
            </a:xfrm>
            <a:custGeom>
              <a:avLst/>
              <a:gdLst/>
              <a:ahLst/>
              <a:cxnLst/>
              <a:rect l="l" t="t" r="r" b="b"/>
              <a:pathLst>
                <a:path w="2239009" h="443864">
                  <a:moveTo>
                    <a:pt x="2228087" y="0"/>
                  </a:moveTo>
                  <a:lnTo>
                    <a:pt x="0" y="367411"/>
                  </a:lnTo>
                  <a:lnTo>
                    <a:pt x="8635" y="443484"/>
                  </a:lnTo>
                  <a:lnTo>
                    <a:pt x="2238755" y="78359"/>
                  </a:lnTo>
                  <a:lnTo>
                    <a:pt x="2228087" y="0"/>
                  </a:lnTo>
                  <a:close/>
                </a:path>
              </a:pathLst>
            </a:custGeom>
            <a:solidFill>
              <a:srgbClr val="FFCC99"/>
            </a:solidFill>
          </p:spPr>
          <p:txBody>
            <a:bodyPr wrap="square" lIns="0" tIns="0" rIns="0" bIns="0" rtlCol="0"/>
            <a:lstStyle/>
            <a:p>
              <a:endParaRPr/>
            </a:p>
          </p:txBody>
        </p:sp>
        <p:sp>
          <p:nvSpPr>
            <p:cNvPr id="57" name="object 54"/>
            <p:cNvSpPr/>
            <p:nvPr/>
          </p:nvSpPr>
          <p:spPr>
            <a:xfrm>
              <a:off x="7357872" y="5100827"/>
              <a:ext cx="76200" cy="94487"/>
            </a:xfrm>
            <a:prstGeom prst="rect">
              <a:avLst/>
            </a:prstGeom>
            <a:blipFill>
              <a:blip r:embed="rId24" cstate="print"/>
              <a:stretch>
                <a:fillRect/>
              </a:stretch>
            </a:blipFill>
          </p:spPr>
          <p:txBody>
            <a:bodyPr wrap="square" lIns="0" tIns="0" rIns="0" bIns="0" rtlCol="0"/>
            <a:lstStyle/>
            <a:p>
              <a:endParaRPr/>
            </a:p>
          </p:txBody>
        </p:sp>
        <p:sp>
          <p:nvSpPr>
            <p:cNvPr id="58" name="object 55"/>
            <p:cNvSpPr/>
            <p:nvPr/>
          </p:nvSpPr>
          <p:spPr>
            <a:xfrm>
              <a:off x="7393686" y="4741926"/>
              <a:ext cx="2239010" cy="443865"/>
            </a:xfrm>
            <a:custGeom>
              <a:avLst/>
              <a:gdLst/>
              <a:ahLst/>
              <a:cxnLst/>
              <a:rect l="l" t="t" r="r" b="b"/>
              <a:pathLst>
                <a:path w="2239009" h="443864">
                  <a:moveTo>
                    <a:pt x="7620" y="443484"/>
                  </a:moveTo>
                  <a:lnTo>
                    <a:pt x="2238756" y="77724"/>
                  </a:lnTo>
                </a:path>
                <a:path w="2239009" h="443864">
                  <a:moveTo>
                    <a:pt x="0" y="367284"/>
                  </a:moveTo>
                  <a:lnTo>
                    <a:pt x="2228088" y="0"/>
                  </a:lnTo>
                </a:path>
              </a:pathLst>
            </a:custGeom>
            <a:ln w="16764">
              <a:solidFill>
                <a:srgbClr val="000000"/>
              </a:solidFill>
            </a:ln>
          </p:spPr>
          <p:txBody>
            <a:bodyPr wrap="square" lIns="0" tIns="0" rIns="0" bIns="0" rtlCol="0"/>
            <a:lstStyle/>
            <a:p>
              <a:endParaRPr/>
            </a:p>
          </p:txBody>
        </p:sp>
        <p:sp>
          <p:nvSpPr>
            <p:cNvPr id="59" name="object 56"/>
            <p:cNvSpPr/>
            <p:nvPr/>
          </p:nvSpPr>
          <p:spPr>
            <a:xfrm>
              <a:off x="9759695" y="4730495"/>
              <a:ext cx="74675" cy="92963"/>
            </a:xfrm>
            <a:prstGeom prst="rect">
              <a:avLst/>
            </a:prstGeom>
            <a:blipFill>
              <a:blip r:embed="rId25" cstate="print"/>
              <a:stretch>
                <a:fillRect/>
              </a:stretch>
            </a:blipFill>
          </p:spPr>
          <p:txBody>
            <a:bodyPr wrap="square" lIns="0" tIns="0" rIns="0" bIns="0" rtlCol="0"/>
            <a:lstStyle/>
            <a:p>
              <a:endParaRPr/>
            </a:p>
          </p:txBody>
        </p:sp>
        <p:sp>
          <p:nvSpPr>
            <p:cNvPr id="60" name="object 57"/>
            <p:cNvSpPr/>
            <p:nvPr/>
          </p:nvSpPr>
          <p:spPr>
            <a:xfrm>
              <a:off x="7577327" y="4738116"/>
              <a:ext cx="2223770" cy="490855"/>
            </a:xfrm>
            <a:custGeom>
              <a:avLst/>
              <a:gdLst/>
              <a:ahLst/>
              <a:cxnLst/>
              <a:rect l="l" t="t" r="r" b="b"/>
              <a:pathLst>
                <a:path w="2223770" h="490854">
                  <a:moveTo>
                    <a:pt x="2212848" y="0"/>
                  </a:moveTo>
                  <a:lnTo>
                    <a:pt x="0" y="414527"/>
                  </a:lnTo>
                  <a:lnTo>
                    <a:pt x="10668" y="490727"/>
                  </a:lnTo>
                  <a:lnTo>
                    <a:pt x="2223516" y="76199"/>
                  </a:lnTo>
                  <a:lnTo>
                    <a:pt x="2212848" y="0"/>
                  </a:lnTo>
                  <a:close/>
                </a:path>
              </a:pathLst>
            </a:custGeom>
            <a:solidFill>
              <a:srgbClr val="FFCC99"/>
            </a:solidFill>
          </p:spPr>
          <p:txBody>
            <a:bodyPr wrap="square" lIns="0" tIns="0" rIns="0" bIns="0" rtlCol="0"/>
            <a:lstStyle/>
            <a:p>
              <a:endParaRPr/>
            </a:p>
          </p:txBody>
        </p:sp>
        <p:sp>
          <p:nvSpPr>
            <p:cNvPr id="61" name="object 58"/>
            <p:cNvSpPr/>
            <p:nvPr/>
          </p:nvSpPr>
          <p:spPr>
            <a:xfrm>
              <a:off x="7546848" y="5145023"/>
              <a:ext cx="71627" cy="92963"/>
            </a:xfrm>
            <a:prstGeom prst="rect">
              <a:avLst/>
            </a:prstGeom>
            <a:blipFill>
              <a:blip r:embed="rId26" cstate="print"/>
              <a:stretch>
                <a:fillRect/>
              </a:stretch>
            </a:blipFill>
          </p:spPr>
          <p:txBody>
            <a:bodyPr wrap="square" lIns="0" tIns="0" rIns="0" bIns="0" rtlCol="0"/>
            <a:lstStyle/>
            <a:p>
              <a:endParaRPr/>
            </a:p>
          </p:txBody>
        </p:sp>
        <p:sp>
          <p:nvSpPr>
            <p:cNvPr id="62" name="object 59"/>
            <p:cNvSpPr/>
            <p:nvPr/>
          </p:nvSpPr>
          <p:spPr>
            <a:xfrm>
              <a:off x="7578089" y="4738877"/>
              <a:ext cx="2223770" cy="490855"/>
            </a:xfrm>
            <a:custGeom>
              <a:avLst/>
              <a:gdLst/>
              <a:ahLst/>
              <a:cxnLst/>
              <a:rect l="l" t="t" r="r" b="b"/>
              <a:pathLst>
                <a:path w="2223770" h="490854">
                  <a:moveTo>
                    <a:pt x="12191" y="490728"/>
                  </a:moveTo>
                  <a:lnTo>
                    <a:pt x="2223515" y="76200"/>
                  </a:lnTo>
                </a:path>
                <a:path w="2223770" h="490854">
                  <a:moveTo>
                    <a:pt x="0" y="414528"/>
                  </a:moveTo>
                  <a:lnTo>
                    <a:pt x="2214371" y="0"/>
                  </a:lnTo>
                </a:path>
              </a:pathLst>
            </a:custGeom>
            <a:ln w="16764">
              <a:solidFill>
                <a:srgbClr val="000000"/>
              </a:solidFill>
            </a:ln>
          </p:spPr>
          <p:txBody>
            <a:bodyPr wrap="square" lIns="0" tIns="0" rIns="0" bIns="0" rtlCol="0"/>
            <a:lstStyle/>
            <a:p>
              <a:endParaRPr/>
            </a:p>
          </p:txBody>
        </p:sp>
        <p:sp>
          <p:nvSpPr>
            <p:cNvPr id="63" name="object 60"/>
            <p:cNvSpPr/>
            <p:nvPr/>
          </p:nvSpPr>
          <p:spPr>
            <a:xfrm>
              <a:off x="7050023" y="3219704"/>
              <a:ext cx="926591" cy="2097532"/>
            </a:xfrm>
            <a:prstGeom prst="rect">
              <a:avLst/>
            </a:prstGeom>
            <a:blipFill>
              <a:blip r:embed="rId27" cstate="print"/>
              <a:stretch>
                <a:fillRect/>
              </a:stretch>
            </a:blipFill>
          </p:spPr>
          <p:txBody>
            <a:bodyPr wrap="square" lIns="0" tIns="0" rIns="0" bIns="0" rtlCol="0"/>
            <a:lstStyle/>
            <a:p>
              <a:endParaRPr/>
            </a:p>
          </p:txBody>
        </p:sp>
      </p:grpSp>
      <p:sp>
        <p:nvSpPr>
          <p:cNvPr id="64" name="TextBox 63">
            <a:extLst>
              <a:ext uri="{FF2B5EF4-FFF2-40B4-BE49-F238E27FC236}">
                <a16:creationId xmlns:a16="http://schemas.microsoft.com/office/drawing/2014/main" id="{2BCD9968-25EF-232A-E204-7FE5D07CF46B}"/>
              </a:ext>
            </a:extLst>
          </p:cNvPr>
          <p:cNvSpPr txBox="1"/>
          <p:nvPr/>
        </p:nvSpPr>
        <p:spPr>
          <a:xfrm>
            <a:off x="0" y="790915"/>
            <a:ext cx="6096000" cy="646331"/>
          </a:xfrm>
          <a:prstGeom prst="rect">
            <a:avLst/>
          </a:prstGeom>
          <a:noFill/>
        </p:spPr>
        <p:txBody>
          <a:bodyPr wrap="square">
            <a:spAutoFit/>
          </a:bodyPr>
          <a:lstStyle/>
          <a:p>
            <a:r>
              <a:rPr lang="en-US" b="0" i="0" dirty="0">
                <a:solidFill>
                  <a:srgbClr val="3A3A3A"/>
                </a:solidFill>
                <a:effectLst/>
                <a:latin typeface="-apple-system"/>
              </a:rPr>
              <a:t>An Induction motor is the most widely used </a:t>
            </a:r>
            <a:r>
              <a:rPr lang="en-US" dirty="0">
                <a:solidFill>
                  <a:srgbClr val="1E73BE"/>
                </a:solidFill>
                <a:latin typeface="-apple-system"/>
              </a:rPr>
              <a:t>AC motor</a:t>
            </a:r>
            <a:r>
              <a:rPr lang="en-US" b="0" i="0" dirty="0">
                <a:solidFill>
                  <a:srgbClr val="3A3A3A"/>
                </a:solidFill>
                <a:effectLst/>
                <a:latin typeface="-apple-system"/>
              </a:rPr>
              <a:t> in industrial and domestic applications. </a:t>
            </a:r>
            <a:endParaRPr lang="en-IN" dirty="0"/>
          </a:p>
        </p:txBody>
      </p:sp>
    </p:spTree>
    <p:extLst>
      <p:ext uri="{BB962C8B-B14F-4D97-AF65-F5344CB8AC3E}">
        <p14:creationId xmlns:p14="http://schemas.microsoft.com/office/powerpoint/2010/main" val="3583720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35</a:t>
            </a:fld>
            <a:endParaRPr lang="en-US"/>
          </a:p>
        </p:txBody>
      </p:sp>
      <p:grpSp>
        <p:nvGrpSpPr>
          <p:cNvPr id="3" name="Group 2"/>
          <p:cNvGrpSpPr/>
          <p:nvPr/>
        </p:nvGrpSpPr>
        <p:grpSpPr>
          <a:xfrm>
            <a:off x="88737" y="-13447"/>
            <a:ext cx="12887675"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AC Motor – Squirrel Cage Rotor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6" name="AutoShape 2" descr="Squirrel Cage Induction Motor">
            <a:extLst>
              <a:ext uri="{FF2B5EF4-FFF2-40B4-BE49-F238E27FC236}">
                <a16:creationId xmlns:a16="http://schemas.microsoft.com/office/drawing/2014/main" id="{DDF230F5-1BD2-FBA6-F76D-6E60FAF8BD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EC2C8C81-01B8-149B-5BA5-93F43761FD24}"/>
              </a:ext>
            </a:extLst>
          </p:cNvPr>
          <p:cNvPicPr>
            <a:picLocks noChangeAspect="1"/>
          </p:cNvPicPr>
          <p:nvPr/>
        </p:nvPicPr>
        <p:blipFill>
          <a:blip r:embed="rId3"/>
          <a:stretch>
            <a:fillRect/>
          </a:stretch>
        </p:blipFill>
        <p:spPr>
          <a:xfrm>
            <a:off x="5510011" y="4086768"/>
            <a:ext cx="5423918" cy="2634707"/>
          </a:xfrm>
          <a:prstGeom prst="rect">
            <a:avLst/>
          </a:prstGeom>
        </p:spPr>
      </p:pic>
      <p:sp>
        <p:nvSpPr>
          <p:cNvPr id="14" name="object 8">
            <a:extLst>
              <a:ext uri="{FF2B5EF4-FFF2-40B4-BE49-F238E27FC236}">
                <a16:creationId xmlns:a16="http://schemas.microsoft.com/office/drawing/2014/main" id="{DBE22D16-24B3-0F4E-191B-E8AED2528E91}"/>
              </a:ext>
            </a:extLst>
          </p:cNvPr>
          <p:cNvSpPr txBox="1"/>
          <p:nvPr/>
        </p:nvSpPr>
        <p:spPr>
          <a:xfrm>
            <a:off x="88737" y="895550"/>
            <a:ext cx="9355514" cy="2505814"/>
          </a:xfrm>
          <a:prstGeom prst="rect">
            <a:avLst/>
          </a:prstGeom>
        </p:spPr>
        <p:txBody>
          <a:bodyPr vert="horz" wrap="square" lIns="0" tIns="12700" rIns="0" bIns="0" rtlCol="0">
            <a:spAutoFit/>
          </a:bodyPr>
          <a:lstStyle/>
          <a:p>
            <a:pPr marL="297815" marR="5080" indent="-285750">
              <a:lnSpc>
                <a:spcPct val="100000"/>
              </a:lnSpc>
              <a:buFont typeface="Arial" panose="020B0604020202020204" pitchFamily="34" charset="0"/>
              <a:buChar char="•"/>
              <a:tabLst>
                <a:tab pos="809625" algn="l"/>
                <a:tab pos="9419590" algn="l"/>
              </a:tabLst>
            </a:pPr>
            <a:r>
              <a:rPr lang="en-IN" dirty="0">
                <a:latin typeface="Times New Roman"/>
                <a:cs typeface="Times New Roman"/>
              </a:rPr>
              <a:t>Most applications prefer the usage of squirrel cage rotor since it is very simple, rugged and less maintenance is sufficient.</a:t>
            </a:r>
          </a:p>
          <a:p>
            <a:pPr marL="297815" marR="5080" indent="-285750">
              <a:lnSpc>
                <a:spcPct val="100000"/>
              </a:lnSpc>
              <a:buFont typeface="Arial" panose="020B0604020202020204" pitchFamily="34" charset="0"/>
              <a:buChar char="•"/>
              <a:tabLst>
                <a:tab pos="809625" algn="l"/>
                <a:tab pos="9419590" algn="l"/>
              </a:tabLst>
            </a:pPr>
            <a:endParaRPr lang="en-IN" dirty="0">
              <a:latin typeface="Times New Roman"/>
              <a:cs typeface="Times New Roman"/>
            </a:endParaRPr>
          </a:p>
          <a:p>
            <a:pPr marL="297815" marR="5080" indent="-285750">
              <a:lnSpc>
                <a:spcPct val="100000"/>
              </a:lnSpc>
              <a:buFont typeface="Arial" panose="020B0604020202020204" pitchFamily="34" charset="0"/>
              <a:buChar char="•"/>
              <a:tabLst>
                <a:tab pos="809625" algn="l"/>
                <a:tab pos="9419590" algn="l"/>
              </a:tabLst>
            </a:pPr>
            <a:r>
              <a:rPr lang="en-IN" dirty="0">
                <a:latin typeface="Times New Roman"/>
                <a:cs typeface="Times New Roman"/>
              </a:rPr>
              <a:t>This rotor consists of cylindrical laminated core having slots for carrying conducting bars. </a:t>
            </a:r>
          </a:p>
          <a:p>
            <a:pPr marL="297815" marR="5080" indent="-285750">
              <a:lnSpc>
                <a:spcPct val="100000"/>
              </a:lnSpc>
              <a:buFont typeface="Arial" panose="020B0604020202020204" pitchFamily="34" charset="0"/>
              <a:buChar char="•"/>
              <a:tabLst>
                <a:tab pos="809625" algn="l"/>
                <a:tab pos="9419590" algn="l"/>
              </a:tabLst>
            </a:pPr>
            <a:endParaRPr lang="en-IN" dirty="0">
              <a:latin typeface="Times New Roman"/>
              <a:cs typeface="Times New Roman"/>
            </a:endParaRPr>
          </a:p>
          <a:p>
            <a:pPr marL="297815" marR="5080" indent="-285750">
              <a:lnSpc>
                <a:spcPct val="100000"/>
              </a:lnSpc>
              <a:buFont typeface="Arial" panose="020B0604020202020204" pitchFamily="34" charset="0"/>
              <a:buChar char="•"/>
              <a:tabLst>
                <a:tab pos="809625" algn="l"/>
                <a:tab pos="9419590" algn="l"/>
              </a:tabLst>
            </a:pPr>
            <a:r>
              <a:rPr lang="en-IN" dirty="0">
                <a:latin typeface="Times New Roman"/>
                <a:cs typeface="Times New Roman"/>
              </a:rPr>
              <a:t>Copper or aluminium bars are placed in each slot and joined at each end by end rings. </a:t>
            </a:r>
          </a:p>
          <a:p>
            <a:pPr marL="297815" marR="5080" indent="-285750">
              <a:lnSpc>
                <a:spcPct val="100000"/>
              </a:lnSpc>
              <a:buFont typeface="Arial" panose="020B0604020202020204" pitchFamily="34" charset="0"/>
              <a:buChar char="•"/>
              <a:tabLst>
                <a:tab pos="809625" algn="l"/>
                <a:tab pos="9419590" algn="l"/>
              </a:tabLst>
            </a:pPr>
            <a:endParaRPr lang="en-IN" dirty="0">
              <a:latin typeface="Times New Roman"/>
              <a:cs typeface="Times New Roman"/>
            </a:endParaRPr>
          </a:p>
          <a:p>
            <a:pPr marL="297815" marR="5080" indent="-285750">
              <a:lnSpc>
                <a:spcPct val="100000"/>
              </a:lnSpc>
              <a:buFont typeface="Arial" panose="020B0604020202020204" pitchFamily="34" charset="0"/>
              <a:buChar char="•"/>
              <a:tabLst>
                <a:tab pos="809625" algn="l"/>
                <a:tab pos="9419590" algn="l"/>
              </a:tabLst>
            </a:pPr>
            <a:r>
              <a:rPr lang="en-IN" dirty="0">
                <a:latin typeface="Times New Roman"/>
                <a:cs typeface="Times New Roman"/>
              </a:rPr>
              <a:t>The rotor  bars are short circuited by end rings and hence it is not possible to add additional resistance to have torque.</a:t>
            </a:r>
            <a:endParaRPr dirty="0">
              <a:latin typeface="Times New Roman"/>
              <a:cs typeface="Times New Roman"/>
            </a:endParaRPr>
          </a:p>
        </p:txBody>
      </p:sp>
    </p:spTree>
    <p:extLst>
      <p:ext uri="{BB962C8B-B14F-4D97-AF65-F5344CB8AC3E}">
        <p14:creationId xmlns:p14="http://schemas.microsoft.com/office/powerpoint/2010/main" val="4174279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36</a:t>
            </a:fld>
            <a:endParaRPr lang="en-US"/>
          </a:p>
        </p:txBody>
      </p:sp>
      <p:grpSp>
        <p:nvGrpSpPr>
          <p:cNvPr id="3" name="Group 2"/>
          <p:cNvGrpSpPr/>
          <p:nvPr/>
        </p:nvGrpSpPr>
        <p:grpSpPr>
          <a:xfrm>
            <a:off x="88737" y="-13447"/>
            <a:ext cx="12887675"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dirty="0">
                <a:latin typeface="Arial" panose="020B0604020202020204" pitchFamily="34" charset="0"/>
                <a:cs typeface="Arial" panose="020B0604020202020204" pitchFamily="34" charset="0"/>
              </a:endParaRP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6" name="AutoShape 2" descr="Squirrel Cage Induction Motor">
            <a:extLst>
              <a:ext uri="{FF2B5EF4-FFF2-40B4-BE49-F238E27FC236}">
                <a16:creationId xmlns:a16="http://schemas.microsoft.com/office/drawing/2014/main" id="{DDF230F5-1BD2-FBA6-F76D-6E60FAF8BD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Polyphase system - Wikipedia">
            <a:extLst>
              <a:ext uri="{FF2B5EF4-FFF2-40B4-BE49-F238E27FC236}">
                <a16:creationId xmlns:a16="http://schemas.microsoft.com/office/drawing/2014/main" id="{FDBFCF74-B0B5-60B9-7611-167A0A4EE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776" y="1272026"/>
            <a:ext cx="8716102" cy="49891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C9A0C0-FDD8-3558-71A8-499310EC629E}"/>
              </a:ext>
            </a:extLst>
          </p:cNvPr>
          <p:cNvSpPr txBox="1"/>
          <p:nvPr/>
        </p:nvSpPr>
        <p:spPr>
          <a:xfrm>
            <a:off x="1032191" y="143081"/>
            <a:ext cx="6646458"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THREE PHASE SUPPLY</a:t>
            </a:r>
          </a:p>
        </p:txBody>
      </p:sp>
    </p:spTree>
    <p:extLst>
      <p:ext uri="{BB962C8B-B14F-4D97-AF65-F5344CB8AC3E}">
        <p14:creationId xmlns:p14="http://schemas.microsoft.com/office/powerpoint/2010/main" val="4234404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37</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The AC motor working</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2" descr="How an Induction motor starts? — real answer from an Engineer. | by  Abhishek Singh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2287" y="831333"/>
            <a:ext cx="3862633" cy="25725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485566" y="831333"/>
            <a:ext cx="7577070" cy="1800493"/>
          </a:xfrm>
          <a:prstGeom prst="rect">
            <a:avLst/>
          </a:prstGeom>
        </p:spPr>
        <p:txBody>
          <a:bodyPr wrap="square">
            <a:spAutoFit/>
          </a:bodyPr>
          <a:lstStyle/>
          <a:p>
            <a:pPr marL="299085" marR="5080" indent="-287020">
              <a:lnSpc>
                <a:spcPct val="150000"/>
              </a:lnSpc>
              <a:spcBef>
                <a:spcPts val="600"/>
              </a:spcBef>
            </a:pPr>
            <a:r>
              <a:rPr lang="en-IN" spc="-40" dirty="0">
                <a:solidFill>
                  <a:srgbClr val="252525"/>
                </a:solidFill>
                <a:latin typeface="Times New Roman" panose="02020603050405020304" pitchFamily="18" charset="0"/>
                <a:cs typeface="Times New Roman" panose="02020603050405020304" pitchFamily="18" charset="0"/>
              </a:rPr>
              <a:t>When </a:t>
            </a:r>
            <a:r>
              <a:rPr lang="en-IN" spc="-75" dirty="0">
                <a:solidFill>
                  <a:srgbClr val="252525"/>
                </a:solidFill>
                <a:latin typeface="Times New Roman" panose="02020603050405020304" pitchFamily="18" charset="0"/>
                <a:cs typeface="Times New Roman" panose="02020603050405020304" pitchFamily="18" charset="0"/>
              </a:rPr>
              <a:t>3 </a:t>
            </a:r>
            <a:r>
              <a:rPr lang="en-IN" spc="-35" dirty="0">
                <a:solidFill>
                  <a:srgbClr val="252525"/>
                </a:solidFill>
                <a:latin typeface="Times New Roman" panose="02020603050405020304" pitchFamily="18" charset="0"/>
                <a:cs typeface="Times New Roman" panose="02020603050405020304" pitchFamily="18" charset="0"/>
              </a:rPr>
              <a:t>phase </a:t>
            </a:r>
            <a:r>
              <a:rPr lang="en-IN" spc="-15" dirty="0">
                <a:solidFill>
                  <a:srgbClr val="252525"/>
                </a:solidFill>
                <a:latin typeface="Times New Roman" panose="02020603050405020304" pitchFamily="18" charset="0"/>
                <a:cs typeface="Times New Roman" panose="02020603050405020304" pitchFamily="18" charset="0"/>
              </a:rPr>
              <a:t>currents </a:t>
            </a:r>
            <a:r>
              <a:rPr lang="en-IN" spc="-60" dirty="0">
                <a:solidFill>
                  <a:srgbClr val="252525"/>
                </a:solidFill>
                <a:latin typeface="Times New Roman" panose="02020603050405020304" pitchFamily="18" charset="0"/>
                <a:cs typeface="Times New Roman" panose="02020603050405020304" pitchFamily="18" charset="0"/>
              </a:rPr>
              <a:t>flows </a:t>
            </a:r>
            <a:r>
              <a:rPr lang="en-IN" spc="-50" dirty="0">
                <a:solidFill>
                  <a:srgbClr val="252525"/>
                </a:solidFill>
                <a:latin typeface="Times New Roman" panose="02020603050405020304" pitchFamily="18" charset="0"/>
                <a:cs typeface="Times New Roman" panose="02020603050405020304" pitchFamily="18" charset="0"/>
              </a:rPr>
              <a:t>in </a:t>
            </a:r>
            <a:r>
              <a:rPr lang="en-IN" spc="-95" dirty="0">
                <a:solidFill>
                  <a:srgbClr val="252525"/>
                </a:solidFill>
                <a:latin typeface="Times New Roman" panose="02020603050405020304" pitchFamily="18" charset="0"/>
                <a:cs typeface="Times New Roman" panose="02020603050405020304" pitchFamily="18" charset="0"/>
              </a:rPr>
              <a:t>a </a:t>
            </a:r>
            <a:r>
              <a:rPr lang="en-IN" spc="-55" dirty="0">
                <a:solidFill>
                  <a:srgbClr val="252525"/>
                </a:solidFill>
                <a:latin typeface="Times New Roman" panose="02020603050405020304" pitchFamily="18" charset="0"/>
                <a:cs typeface="Times New Roman" panose="02020603050405020304" pitchFamily="18" charset="0"/>
              </a:rPr>
              <a:t>balanced </a:t>
            </a:r>
            <a:r>
              <a:rPr lang="en-IN" spc="-75" dirty="0">
                <a:solidFill>
                  <a:srgbClr val="252525"/>
                </a:solidFill>
                <a:latin typeface="Times New Roman" panose="02020603050405020304" pitchFamily="18" charset="0"/>
                <a:cs typeface="Times New Roman" panose="02020603050405020304" pitchFamily="18" charset="0"/>
              </a:rPr>
              <a:t>3 </a:t>
            </a:r>
            <a:r>
              <a:rPr lang="en-IN" spc="-40" dirty="0">
                <a:solidFill>
                  <a:srgbClr val="252525"/>
                </a:solidFill>
                <a:latin typeface="Times New Roman" panose="02020603050405020304" pitchFamily="18" charset="0"/>
                <a:cs typeface="Times New Roman" panose="02020603050405020304" pitchFamily="18" charset="0"/>
              </a:rPr>
              <a:t>phase </a:t>
            </a:r>
            <a:r>
              <a:rPr lang="en-IN" spc="-65" dirty="0">
                <a:solidFill>
                  <a:srgbClr val="252525"/>
                </a:solidFill>
                <a:latin typeface="Times New Roman" panose="02020603050405020304" pitchFamily="18" charset="0"/>
                <a:cs typeface="Times New Roman" panose="02020603050405020304" pitchFamily="18" charset="0"/>
              </a:rPr>
              <a:t>winding, </a:t>
            </a:r>
            <a:r>
              <a:rPr lang="en-IN" spc="-95" dirty="0">
                <a:solidFill>
                  <a:srgbClr val="252525"/>
                </a:solidFill>
                <a:latin typeface="Times New Roman" panose="02020603050405020304" pitchFamily="18" charset="0"/>
                <a:cs typeface="Times New Roman" panose="02020603050405020304" pitchFamily="18" charset="0"/>
              </a:rPr>
              <a:t>a </a:t>
            </a:r>
            <a:r>
              <a:rPr lang="en-IN" spc="-35" dirty="0">
                <a:solidFill>
                  <a:srgbClr val="252525"/>
                </a:solidFill>
                <a:latin typeface="Times New Roman" panose="02020603050405020304" pitchFamily="18" charset="0"/>
                <a:cs typeface="Times New Roman" panose="02020603050405020304" pitchFamily="18" charset="0"/>
              </a:rPr>
              <a:t>rotating  </a:t>
            </a:r>
            <a:r>
              <a:rPr lang="en-IN" spc="-55" dirty="0">
                <a:solidFill>
                  <a:srgbClr val="252525"/>
                </a:solidFill>
                <a:latin typeface="Times New Roman" panose="02020603050405020304" pitchFamily="18" charset="0"/>
                <a:cs typeface="Times New Roman" panose="02020603050405020304" pitchFamily="18" charset="0"/>
              </a:rPr>
              <a:t>magnetic </a:t>
            </a:r>
            <a:r>
              <a:rPr lang="en-IN" spc="-65" dirty="0">
                <a:solidFill>
                  <a:srgbClr val="252525"/>
                </a:solidFill>
                <a:latin typeface="Times New Roman" panose="02020603050405020304" pitchFamily="18" charset="0"/>
                <a:cs typeface="Times New Roman" panose="02020603050405020304" pitchFamily="18" charset="0"/>
              </a:rPr>
              <a:t>field </a:t>
            </a:r>
            <a:r>
              <a:rPr lang="en-IN" spc="-90" dirty="0">
                <a:solidFill>
                  <a:srgbClr val="252525"/>
                </a:solidFill>
                <a:latin typeface="Times New Roman" panose="02020603050405020304" pitchFamily="18" charset="0"/>
                <a:cs typeface="Times New Roman" panose="02020603050405020304" pitchFamily="18" charset="0"/>
              </a:rPr>
              <a:t>is </a:t>
            </a:r>
            <a:r>
              <a:rPr lang="en-IN" spc="-40" dirty="0">
                <a:solidFill>
                  <a:srgbClr val="252525"/>
                </a:solidFill>
                <a:latin typeface="Times New Roman" panose="02020603050405020304" pitchFamily="18" charset="0"/>
                <a:cs typeface="Times New Roman" panose="02020603050405020304" pitchFamily="18" charset="0"/>
              </a:rPr>
              <a:t>created </a:t>
            </a:r>
            <a:r>
              <a:rPr lang="en-IN" spc="-65" dirty="0">
                <a:solidFill>
                  <a:srgbClr val="252525"/>
                </a:solidFill>
                <a:latin typeface="Times New Roman" panose="02020603050405020304" pitchFamily="18" charset="0"/>
                <a:cs typeface="Times New Roman" panose="02020603050405020304" pitchFamily="18" charset="0"/>
              </a:rPr>
              <a:t>which </a:t>
            </a:r>
            <a:r>
              <a:rPr lang="en-IN" spc="-45" dirty="0">
                <a:solidFill>
                  <a:srgbClr val="252525"/>
                </a:solidFill>
                <a:latin typeface="Times New Roman" panose="02020603050405020304" pitchFamily="18" charset="0"/>
                <a:cs typeface="Times New Roman" panose="02020603050405020304" pitchFamily="18" charset="0"/>
              </a:rPr>
              <a:t>has </a:t>
            </a:r>
            <a:r>
              <a:rPr lang="en-IN" spc="-15" dirty="0">
                <a:solidFill>
                  <a:srgbClr val="252525"/>
                </a:solidFill>
                <a:latin typeface="Times New Roman" panose="02020603050405020304" pitchFamily="18" charset="0"/>
                <a:cs typeface="Times New Roman" panose="02020603050405020304" pitchFamily="18" charset="0"/>
              </a:rPr>
              <a:t>constant </a:t>
            </a:r>
            <a:r>
              <a:rPr lang="en-IN" spc="-55" dirty="0">
                <a:solidFill>
                  <a:srgbClr val="252525"/>
                </a:solidFill>
                <a:latin typeface="Times New Roman" panose="02020603050405020304" pitchFamily="18" charset="0"/>
                <a:cs typeface="Times New Roman" panose="02020603050405020304" pitchFamily="18" charset="0"/>
              </a:rPr>
              <a:t>magnitude, </a:t>
            </a:r>
            <a:r>
              <a:rPr lang="en-IN" spc="5" dirty="0">
                <a:solidFill>
                  <a:srgbClr val="252525"/>
                </a:solidFill>
                <a:latin typeface="Times New Roman" panose="02020603050405020304" pitchFamily="18" charset="0"/>
                <a:cs typeface="Times New Roman" panose="02020603050405020304" pitchFamily="18" charset="0"/>
              </a:rPr>
              <a:t>but </a:t>
            </a:r>
            <a:r>
              <a:rPr lang="en-IN" spc="-25" dirty="0">
                <a:solidFill>
                  <a:srgbClr val="252525"/>
                </a:solidFill>
                <a:latin typeface="Times New Roman" panose="02020603050405020304" pitchFamily="18" charset="0"/>
                <a:cs typeface="Times New Roman" panose="02020603050405020304" pitchFamily="18" charset="0"/>
              </a:rPr>
              <a:t>rotates </a:t>
            </a:r>
            <a:r>
              <a:rPr lang="en-IN" spc="-50" dirty="0">
                <a:solidFill>
                  <a:srgbClr val="252525"/>
                </a:solidFill>
                <a:latin typeface="Times New Roman" panose="02020603050405020304" pitchFamily="18" charset="0"/>
                <a:cs typeface="Times New Roman" panose="02020603050405020304" pitchFamily="18" charset="0"/>
              </a:rPr>
              <a:t>in  </a:t>
            </a:r>
            <a:r>
              <a:rPr lang="en-IN" spc="-45" dirty="0">
                <a:solidFill>
                  <a:srgbClr val="252525"/>
                </a:solidFill>
                <a:latin typeface="Times New Roman" panose="02020603050405020304" pitchFamily="18" charset="0"/>
                <a:cs typeface="Times New Roman" panose="02020603050405020304" pitchFamily="18" charset="0"/>
              </a:rPr>
              <a:t>synchronism </a:t>
            </a:r>
            <a:r>
              <a:rPr lang="en-IN" spc="-50" dirty="0">
                <a:solidFill>
                  <a:srgbClr val="252525"/>
                </a:solidFill>
                <a:latin typeface="Times New Roman" panose="02020603050405020304" pitchFamily="18" charset="0"/>
                <a:cs typeface="Times New Roman" panose="02020603050405020304" pitchFamily="18" charset="0"/>
              </a:rPr>
              <a:t>with </a:t>
            </a:r>
            <a:r>
              <a:rPr lang="en-IN" spc="-60" dirty="0">
                <a:solidFill>
                  <a:srgbClr val="252525"/>
                </a:solidFill>
                <a:latin typeface="Times New Roman" panose="02020603050405020304" pitchFamily="18" charset="0"/>
                <a:cs typeface="Times New Roman" panose="02020603050405020304" pitchFamily="18" charset="0"/>
              </a:rPr>
              <a:t>supply</a:t>
            </a:r>
            <a:r>
              <a:rPr lang="en-IN" spc="95" dirty="0">
                <a:solidFill>
                  <a:srgbClr val="252525"/>
                </a:solidFill>
                <a:latin typeface="Times New Roman" panose="02020603050405020304" pitchFamily="18" charset="0"/>
                <a:cs typeface="Times New Roman" panose="02020603050405020304" pitchFamily="18" charset="0"/>
              </a:rPr>
              <a:t> </a:t>
            </a:r>
            <a:r>
              <a:rPr lang="en-IN" spc="-75" dirty="0">
                <a:solidFill>
                  <a:srgbClr val="252525"/>
                </a:solidFill>
                <a:latin typeface="Times New Roman" panose="02020603050405020304" pitchFamily="18" charset="0"/>
                <a:cs typeface="Times New Roman" panose="02020603050405020304" pitchFamily="18" charset="0"/>
              </a:rPr>
              <a:t>frequency.</a:t>
            </a:r>
            <a:endParaRPr lang="en-IN" dirty="0">
              <a:latin typeface="Times New Roman" panose="02020603050405020304" pitchFamily="18" charset="0"/>
              <a:cs typeface="Times New Roman" panose="02020603050405020304" pitchFamily="18" charset="0"/>
            </a:endParaRPr>
          </a:p>
          <a:p>
            <a:pPr marL="12700" algn="just">
              <a:lnSpc>
                <a:spcPct val="150000"/>
              </a:lnSpc>
            </a:pPr>
            <a:r>
              <a:rPr lang="en-IN" spc="-30" dirty="0">
                <a:solidFill>
                  <a:srgbClr val="252525"/>
                </a:solidFill>
                <a:latin typeface="Times New Roman" panose="02020603050405020304" pitchFamily="18" charset="0"/>
                <a:cs typeface="Times New Roman" panose="02020603050405020304" pitchFamily="18" charset="0"/>
              </a:rPr>
              <a:t>This </a:t>
            </a:r>
            <a:r>
              <a:rPr lang="en-IN" spc="-35" dirty="0">
                <a:solidFill>
                  <a:srgbClr val="252525"/>
                </a:solidFill>
                <a:latin typeface="Times New Roman" panose="02020603050405020304" pitchFamily="18" charset="0"/>
                <a:cs typeface="Times New Roman" panose="02020603050405020304" pitchFamily="18" charset="0"/>
              </a:rPr>
              <a:t>speed </a:t>
            </a:r>
            <a:r>
              <a:rPr lang="en-IN" spc="-5" dirty="0">
                <a:solidFill>
                  <a:srgbClr val="252525"/>
                </a:solidFill>
                <a:latin typeface="Times New Roman" panose="02020603050405020304" pitchFamily="18" charset="0"/>
                <a:cs typeface="Times New Roman" panose="02020603050405020304" pitchFamily="18" charset="0"/>
              </a:rPr>
              <a:t>of </a:t>
            </a:r>
            <a:r>
              <a:rPr lang="en-IN" spc="-35" dirty="0">
                <a:solidFill>
                  <a:srgbClr val="252525"/>
                </a:solidFill>
                <a:latin typeface="Times New Roman" panose="02020603050405020304" pitchFamily="18" charset="0"/>
                <a:cs typeface="Times New Roman" panose="02020603050405020304" pitchFamily="18" charset="0"/>
              </a:rPr>
              <a:t>rotating </a:t>
            </a:r>
            <a:r>
              <a:rPr lang="en-IN" spc="-55" dirty="0">
                <a:solidFill>
                  <a:srgbClr val="252525"/>
                </a:solidFill>
                <a:latin typeface="Times New Roman" panose="02020603050405020304" pitchFamily="18" charset="0"/>
                <a:cs typeface="Times New Roman" panose="02020603050405020304" pitchFamily="18" charset="0"/>
              </a:rPr>
              <a:t>magnetic </a:t>
            </a:r>
            <a:r>
              <a:rPr lang="en-IN" spc="-65" dirty="0">
                <a:solidFill>
                  <a:srgbClr val="252525"/>
                </a:solidFill>
                <a:latin typeface="Times New Roman" panose="02020603050405020304" pitchFamily="18" charset="0"/>
                <a:cs typeface="Times New Roman" panose="02020603050405020304" pitchFamily="18" charset="0"/>
              </a:rPr>
              <a:t>field</a:t>
            </a:r>
            <a:r>
              <a:rPr lang="en-IN" spc="-95" dirty="0">
                <a:solidFill>
                  <a:srgbClr val="252525"/>
                </a:solidFill>
                <a:latin typeface="Times New Roman" panose="02020603050405020304" pitchFamily="18" charset="0"/>
                <a:cs typeface="Times New Roman" panose="02020603050405020304" pitchFamily="18" charset="0"/>
              </a:rPr>
              <a:t> </a:t>
            </a:r>
            <a:r>
              <a:rPr lang="en-IN" spc="-90" dirty="0">
                <a:solidFill>
                  <a:srgbClr val="252525"/>
                </a:solidFill>
                <a:latin typeface="Times New Roman" panose="02020603050405020304" pitchFamily="18" charset="0"/>
                <a:cs typeface="Times New Roman" panose="02020603050405020304" pitchFamily="18" charset="0"/>
              </a:rPr>
              <a:t>is</a:t>
            </a:r>
            <a:r>
              <a:rPr lang="en-IN" dirty="0">
                <a:latin typeface="Times New Roman" panose="02020603050405020304" pitchFamily="18" charset="0"/>
                <a:cs typeface="Times New Roman" panose="02020603050405020304" pitchFamily="18" charset="0"/>
              </a:rPr>
              <a:t> </a:t>
            </a:r>
            <a:r>
              <a:rPr lang="en-IN" sz="2000" b="1" spc="30" dirty="0">
                <a:solidFill>
                  <a:srgbClr val="FF0000"/>
                </a:solidFill>
                <a:latin typeface="Times New Roman"/>
                <a:cs typeface="Times New Roman"/>
              </a:rPr>
              <a:t>SYNCHRONOUS</a:t>
            </a:r>
            <a:r>
              <a:rPr lang="en-IN" sz="2000" b="1" spc="-15" dirty="0">
                <a:solidFill>
                  <a:srgbClr val="FF0000"/>
                </a:solidFill>
                <a:latin typeface="Times New Roman"/>
                <a:cs typeface="Times New Roman"/>
              </a:rPr>
              <a:t> </a:t>
            </a:r>
            <a:r>
              <a:rPr lang="en-IN" sz="2000" b="1" spc="45" dirty="0">
                <a:solidFill>
                  <a:srgbClr val="FF0000"/>
                </a:solidFill>
                <a:latin typeface="Times New Roman"/>
                <a:cs typeface="Times New Roman"/>
              </a:rPr>
              <a:t>SPEED</a:t>
            </a:r>
            <a:endParaRPr lang="en-IN" sz="2000" dirty="0">
              <a:latin typeface="Times New Roman"/>
              <a:cs typeface="Times New Roman"/>
            </a:endParaRPr>
          </a:p>
        </p:txBody>
      </p:sp>
      <p:sp>
        <p:nvSpPr>
          <p:cNvPr id="9" name="object 19"/>
          <p:cNvSpPr txBox="1"/>
          <p:nvPr/>
        </p:nvSpPr>
        <p:spPr>
          <a:xfrm>
            <a:off x="4485566" y="2631826"/>
            <a:ext cx="7577070" cy="3853619"/>
          </a:xfrm>
          <a:prstGeom prst="rect">
            <a:avLst/>
          </a:prstGeom>
        </p:spPr>
        <p:txBody>
          <a:bodyPr vert="horz" wrap="square" lIns="0" tIns="39370" rIns="0" bIns="0" rtlCol="0">
            <a:spAutoFit/>
          </a:bodyPr>
          <a:lstStyle/>
          <a:p>
            <a:pPr marL="12700" marR="3770629" indent="156845">
              <a:lnSpc>
                <a:spcPct val="150000"/>
              </a:lnSpc>
              <a:spcBef>
                <a:spcPts val="310"/>
              </a:spcBef>
            </a:pPr>
            <a:endParaRPr lang="en-IN" dirty="0">
              <a:latin typeface="Times New Roman" panose="02020603050405020304" pitchFamily="18" charset="0"/>
              <a:cs typeface="Times New Roman" panose="02020603050405020304" pitchFamily="18" charset="0"/>
            </a:endParaRPr>
          </a:p>
          <a:p>
            <a:pPr marL="4051300" indent="-229235">
              <a:lnSpc>
                <a:spcPct val="150000"/>
              </a:lnSpc>
              <a:buFont typeface="Arial"/>
              <a:buChar char="•"/>
              <a:tabLst>
                <a:tab pos="4051300" algn="l"/>
                <a:tab pos="4051935" algn="l"/>
              </a:tabLst>
            </a:pPr>
            <a:r>
              <a:rPr lang="en-IN" spc="-80" dirty="0">
                <a:solidFill>
                  <a:srgbClr val="202020"/>
                </a:solidFill>
                <a:latin typeface="Times New Roman" panose="02020603050405020304" pitchFamily="18" charset="0"/>
                <a:cs typeface="Times New Roman" panose="02020603050405020304" pitchFamily="18" charset="0"/>
              </a:rPr>
              <a:t>Rotating </a:t>
            </a:r>
            <a:r>
              <a:rPr lang="en-IN" spc="-85" dirty="0">
                <a:solidFill>
                  <a:srgbClr val="202020"/>
                </a:solidFill>
                <a:latin typeface="Times New Roman" panose="02020603050405020304" pitchFamily="18" charset="0"/>
                <a:cs typeface="Times New Roman" panose="02020603050405020304" pitchFamily="18" charset="0"/>
              </a:rPr>
              <a:t>magnetic field </a:t>
            </a:r>
            <a:r>
              <a:rPr lang="en-IN" spc="-110" dirty="0">
                <a:solidFill>
                  <a:srgbClr val="202020"/>
                </a:solidFill>
                <a:latin typeface="Times New Roman" panose="02020603050405020304" pitchFamily="18" charset="0"/>
                <a:cs typeface="Times New Roman" panose="02020603050405020304" pitchFamily="18" charset="0"/>
              </a:rPr>
              <a:t>is </a:t>
            </a:r>
            <a:r>
              <a:rPr lang="en-IN" spc="-105" dirty="0">
                <a:solidFill>
                  <a:srgbClr val="202020"/>
                </a:solidFill>
                <a:latin typeface="Times New Roman" panose="02020603050405020304" pitchFamily="18" charset="0"/>
                <a:cs typeface="Times New Roman" panose="02020603050405020304" pitchFamily="18" charset="0"/>
              </a:rPr>
              <a:t>cut by</a:t>
            </a:r>
            <a:r>
              <a:rPr lang="en-IN" spc="315" dirty="0">
                <a:solidFill>
                  <a:srgbClr val="202020"/>
                </a:solidFill>
                <a:latin typeface="Times New Roman" panose="02020603050405020304" pitchFamily="18" charset="0"/>
                <a:cs typeface="Times New Roman" panose="02020603050405020304" pitchFamily="18" charset="0"/>
              </a:rPr>
              <a:t> </a:t>
            </a:r>
            <a:r>
              <a:rPr lang="en-IN" spc="-70" dirty="0">
                <a:solidFill>
                  <a:srgbClr val="202020"/>
                </a:solidFill>
                <a:latin typeface="Times New Roman" panose="02020603050405020304" pitchFamily="18" charset="0"/>
                <a:cs typeface="Times New Roman" panose="02020603050405020304" pitchFamily="18" charset="0"/>
              </a:rPr>
              <a:t>the</a:t>
            </a:r>
            <a:r>
              <a:rPr lang="en-IN" dirty="0">
                <a:latin typeface="Times New Roman" panose="02020603050405020304" pitchFamily="18" charset="0"/>
                <a:cs typeface="Times New Roman" panose="02020603050405020304" pitchFamily="18" charset="0"/>
              </a:rPr>
              <a:t> </a:t>
            </a:r>
            <a:r>
              <a:rPr lang="en-IN" spc="-105" dirty="0">
                <a:solidFill>
                  <a:srgbClr val="202020"/>
                </a:solidFill>
                <a:latin typeface="Times New Roman" panose="02020603050405020304" pitchFamily="18" charset="0"/>
                <a:cs typeface="Times New Roman" panose="02020603050405020304" pitchFamily="18" charset="0"/>
              </a:rPr>
              <a:t>rotor</a:t>
            </a:r>
            <a:r>
              <a:rPr lang="en-IN" spc="-30" dirty="0">
                <a:solidFill>
                  <a:srgbClr val="202020"/>
                </a:solidFill>
                <a:latin typeface="Times New Roman" panose="02020603050405020304" pitchFamily="18" charset="0"/>
                <a:cs typeface="Times New Roman" panose="02020603050405020304" pitchFamily="18" charset="0"/>
              </a:rPr>
              <a:t> </a:t>
            </a:r>
            <a:r>
              <a:rPr lang="en-IN" spc="-110" dirty="0">
                <a:solidFill>
                  <a:srgbClr val="202020"/>
                </a:solidFill>
                <a:latin typeface="Times New Roman" panose="02020603050405020304" pitchFamily="18" charset="0"/>
                <a:cs typeface="Times New Roman" panose="02020603050405020304" pitchFamily="18" charset="0"/>
              </a:rPr>
              <a:t>conductor</a:t>
            </a:r>
            <a:endParaRPr lang="en-IN" dirty="0">
              <a:latin typeface="Times New Roman" panose="02020603050405020304" pitchFamily="18" charset="0"/>
              <a:cs typeface="Times New Roman" panose="02020603050405020304" pitchFamily="18" charset="0"/>
            </a:endParaRPr>
          </a:p>
          <a:p>
            <a:pPr marL="4051300" indent="-229235">
              <a:lnSpc>
                <a:spcPct val="150000"/>
              </a:lnSpc>
              <a:spcBef>
                <a:spcPts val="965"/>
              </a:spcBef>
              <a:buFont typeface="Arial"/>
              <a:buChar char="•"/>
              <a:tabLst>
                <a:tab pos="4051300" algn="l"/>
                <a:tab pos="4051935" algn="l"/>
              </a:tabLst>
            </a:pPr>
            <a:r>
              <a:rPr lang="en-IN" spc="5" dirty="0">
                <a:solidFill>
                  <a:srgbClr val="202020"/>
                </a:solidFill>
                <a:latin typeface="Times New Roman" panose="02020603050405020304" pitchFamily="18" charset="0"/>
                <a:cs typeface="Times New Roman" panose="02020603050405020304" pitchFamily="18" charset="0"/>
              </a:rPr>
              <a:t>EMF </a:t>
            </a:r>
            <a:r>
              <a:rPr lang="en-IN" spc="-110" dirty="0">
                <a:solidFill>
                  <a:srgbClr val="202020"/>
                </a:solidFill>
                <a:latin typeface="Times New Roman" panose="02020603050405020304" pitchFamily="18" charset="0"/>
                <a:cs typeface="Times New Roman" panose="02020603050405020304" pitchFamily="18" charset="0"/>
              </a:rPr>
              <a:t>is </a:t>
            </a:r>
            <a:r>
              <a:rPr lang="en-IN" spc="-95" dirty="0">
                <a:solidFill>
                  <a:srgbClr val="202020"/>
                </a:solidFill>
                <a:latin typeface="Times New Roman" panose="02020603050405020304" pitchFamily="18" charset="0"/>
                <a:cs typeface="Times New Roman" panose="02020603050405020304" pitchFamily="18" charset="0"/>
              </a:rPr>
              <a:t>induced </a:t>
            </a:r>
            <a:r>
              <a:rPr lang="en-IN" spc="-110" dirty="0">
                <a:solidFill>
                  <a:srgbClr val="202020"/>
                </a:solidFill>
                <a:latin typeface="Times New Roman" panose="02020603050405020304" pitchFamily="18" charset="0"/>
                <a:cs typeface="Times New Roman" panose="02020603050405020304" pitchFamily="18" charset="0"/>
              </a:rPr>
              <a:t>in rotor</a:t>
            </a:r>
            <a:r>
              <a:rPr lang="en-IN" spc="229" dirty="0">
                <a:solidFill>
                  <a:srgbClr val="202020"/>
                </a:solidFill>
                <a:latin typeface="Times New Roman" panose="02020603050405020304" pitchFamily="18" charset="0"/>
                <a:cs typeface="Times New Roman" panose="02020603050405020304" pitchFamily="18" charset="0"/>
              </a:rPr>
              <a:t> </a:t>
            </a:r>
            <a:r>
              <a:rPr lang="en-IN" spc="-110" dirty="0">
                <a:solidFill>
                  <a:srgbClr val="202020"/>
                </a:solidFill>
                <a:latin typeface="Times New Roman" panose="02020603050405020304" pitchFamily="18" charset="0"/>
                <a:cs typeface="Times New Roman" panose="02020603050405020304" pitchFamily="18" charset="0"/>
              </a:rPr>
              <a:t>conductor</a:t>
            </a:r>
          </a:p>
          <a:p>
            <a:pPr marL="4051300" indent="-229235">
              <a:lnSpc>
                <a:spcPct val="150000"/>
              </a:lnSpc>
              <a:spcBef>
                <a:spcPts val="965"/>
              </a:spcBef>
              <a:buFont typeface="Arial"/>
              <a:buChar char="•"/>
              <a:tabLst>
                <a:tab pos="4051300" algn="l"/>
                <a:tab pos="4051935" algn="l"/>
              </a:tabLst>
            </a:pPr>
            <a:r>
              <a:rPr lang="en-IN" spc="-110" dirty="0">
                <a:solidFill>
                  <a:srgbClr val="202020"/>
                </a:solidFill>
                <a:latin typeface="Times New Roman" panose="02020603050405020304" pitchFamily="18" charset="0"/>
                <a:cs typeface="Times New Roman" panose="02020603050405020304" pitchFamily="18" charset="0"/>
              </a:rPr>
              <a:t>Current is set up in the rotor</a:t>
            </a:r>
          </a:p>
          <a:p>
            <a:pPr marL="4051300" indent="-229235">
              <a:lnSpc>
                <a:spcPct val="150000"/>
              </a:lnSpc>
              <a:spcBef>
                <a:spcPts val="965"/>
              </a:spcBef>
              <a:buFont typeface="Arial"/>
              <a:buChar char="•"/>
              <a:tabLst>
                <a:tab pos="4051300" algn="l"/>
                <a:tab pos="4051935" algn="l"/>
              </a:tabLst>
            </a:pPr>
            <a:r>
              <a:rPr lang="en-IN" spc="-110" dirty="0">
                <a:solidFill>
                  <a:srgbClr val="202020"/>
                </a:solidFill>
                <a:latin typeface="Times New Roman" panose="02020603050405020304" pitchFamily="18" charset="0"/>
                <a:cs typeface="Times New Roman" panose="02020603050405020304" pitchFamily="18" charset="0"/>
              </a:rPr>
              <a:t>Force F=BIL acts on rotor</a:t>
            </a:r>
          </a:p>
          <a:p>
            <a:pPr marL="241300" indent="-228600">
              <a:lnSpc>
                <a:spcPct val="150000"/>
              </a:lnSpc>
              <a:spcBef>
                <a:spcPts val="930"/>
              </a:spcBef>
              <a:buFont typeface="Arial"/>
              <a:buChar char="•"/>
              <a:tabLst>
                <a:tab pos="240665" algn="l"/>
                <a:tab pos="241300" algn="l"/>
              </a:tabLst>
            </a:pPr>
            <a:r>
              <a:rPr lang="en-IN" spc="-85" dirty="0">
                <a:solidFill>
                  <a:srgbClr val="202020"/>
                </a:solidFill>
                <a:latin typeface="Times New Roman" panose="02020603050405020304" pitchFamily="18" charset="0"/>
                <a:cs typeface="Times New Roman" panose="02020603050405020304" pitchFamily="18" charset="0"/>
              </a:rPr>
              <a:t>Rotor </a:t>
            </a:r>
            <a:r>
              <a:rPr lang="en-IN" spc="-75" dirty="0">
                <a:solidFill>
                  <a:srgbClr val="202020"/>
                </a:solidFill>
                <a:latin typeface="Times New Roman" panose="02020603050405020304" pitchFamily="18" charset="0"/>
                <a:cs typeface="Times New Roman" panose="02020603050405020304" pitchFamily="18" charset="0"/>
              </a:rPr>
              <a:t>rotates </a:t>
            </a:r>
            <a:r>
              <a:rPr lang="en-IN" spc="-110" dirty="0">
                <a:solidFill>
                  <a:srgbClr val="202020"/>
                </a:solidFill>
                <a:latin typeface="Times New Roman" panose="02020603050405020304" pitchFamily="18" charset="0"/>
                <a:cs typeface="Times New Roman" panose="02020603050405020304" pitchFamily="18" charset="0"/>
              </a:rPr>
              <a:t>in </a:t>
            </a:r>
            <a:r>
              <a:rPr lang="en-IN" spc="-70" dirty="0">
                <a:solidFill>
                  <a:srgbClr val="202020"/>
                </a:solidFill>
                <a:latin typeface="Times New Roman" panose="02020603050405020304" pitchFamily="18" charset="0"/>
                <a:cs typeface="Times New Roman" panose="02020603050405020304" pitchFamily="18" charset="0"/>
              </a:rPr>
              <a:t>the </a:t>
            </a:r>
            <a:r>
              <a:rPr lang="en-IN" spc="-55" dirty="0">
                <a:solidFill>
                  <a:srgbClr val="202020"/>
                </a:solidFill>
                <a:latin typeface="Times New Roman" panose="02020603050405020304" pitchFamily="18" charset="0"/>
                <a:cs typeface="Times New Roman" panose="02020603050405020304" pitchFamily="18" charset="0"/>
              </a:rPr>
              <a:t>same </a:t>
            </a:r>
            <a:r>
              <a:rPr lang="en-IN" spc="-100" dirty="0">
                <a:solidFill>
                  <a:srgbClr val="202020"/>
                </a:solidFill>
                <a:latin typeface="Times New Roman" panose="02020603050405020304" pitchFamily="18" charset="0"/>
                <a:cs typeface="Times New Roman" panose="02020603050405020304" pitchFamily="18" charset="0"/>
              </a:rPr>
              <a:t>direction</a:t>
            </a:r>
            <a:r>
              <a:rPr lang="en-IN" spc="250" dirty="0">
                <a:solidFill>
                  <a:srgbClr val="202020"/>
                </a:solidFill>
                <a:latin typeface="Times New Roman" panose="02020603050405020304" pitchFamily="18" charset="0"/>
                <a:cs typeface="Times New Roman" panose="02020603050405020304" pitchFamily="18" charset="0"/>
              </a:rPr>
              <a:t> </a:t>
            </a:r>
            <a:r>
              <a:rPr lang="en-IN" spc="-50" dirty="0">
                <a:solidFill>
                  <a:srgbClr val="202020"/>
                </a:solidFill>
                <a:latin typeface="Times New Roman" panose="02020603050405020304" pitchFamily="18" charset="0"/>
                <a:cs typeface="Times New Roman" panose="02020603050405020304" pitchFamily="18" charset="0"/>
              </a:rPr>
              <a:t>as</a:t>
            </a:r>
            <a:r>
              <a:rPr lang="en-IN" dirty="0">
                <a:latin typeface="Times New Roman" panose="02020603050405020304" pitchFamily="18" charset="0"/>
                <a:cs typeface="Times New Roman" panose="02020603050405020304" pitchFamily="18" charset="0"/>
              </a:rPr>
              <a:t> </a:t>
            </a:r>
            <a:r>
              <a:rPr lang="en-IN" spc="-80" dirty="0">
                <a:solidFill>
                  <a:srgbClr val="202020"/>
                </a:solidFill>
                <a:latin typeface="Times New Roman" panose="02020603050405020304" pitchFamily="18" charset="0"/>
                <a:cs typeface="Times New Roman" panose="02020603050405020304" pitchFamily="18" charset="0"/>
              </a:rPr>
              <a:t>that </a:t>
            </a:r>
            <a:r>
              <a:rPr lang="en-IN" spc="-105" dirty="0">
                <a:solidFill>
                  <a:srgbClr val="202020"/>
                </a:solidFill>
                <a:latin typeface="Times New Roman" panose="02020603050405020304" pitchFamily="18" charset="0"/>
                <a:cs typeface="Times New Roman" panose="02020603050405020304" pitchFamily="18" charset="0"/>
              </a:rPr>
              <a:t>of </a:t>
            </a:r>
            <a:r>
              <a:rPr lang="en-IN" spc="-95" dirty="0">
                <a:solidFill>
                  <a:srgbClr val="202020"/>
                </a:solidFill>
                <a:latin typeface="Times New Roman" panose="02020603050405020304" pitchFamily="18" charset="0"/>
                <a:cs typeface="Times New Roman" panose="02020603050405020304" pitchFamily="18" charset="0"/>
              </a:rPr>
              <a:t>rotating </a:t>
            </a:r>
            <a:r>
              <a:rPr lang="en-IN" spc="-85" dirty="0">
                <a:solidFill>
                  <a:srgbClr val="202020"/>
                </a:solidFill>
                <a:latin typeface="Times New Roman" panose="02020603050405020304" pitchFamily="18" charset="0"/>
                <a:cs typeface="Times New Roman" panose="02020603050405020304" pitchFamily="18" charset="0"/>
              </a:rPr>
              <a:t>magnetic</a:t>
            </a:r>
            <a:r>
              <a:rPr lang="en-IN" spc="185" dirty="0">
                <a:solidFill>
                  <a:srgbClr val="202020"/>
                </a:solidFill>
                <a:latin typeface="Times New Roman" panose="02020603050405020304" pitchFamily="18" charset="0"/>
                <a:cs typeface="Times New Roman" panose="02020603050405020304" pitchFamily="18" charset="0"/>
              </a:rPr>
              <a:t> </a:t>
            </a:r>
            <a:r>
              <a:rPr lang="en-IN" spc="-85" dirty="0">
                <a:solidFill>
                  <a:srgbClr val="202020"/>
                </a:solidFill>
                <a:latin typeface="Times New Roman" panose="02020603050405020304" pitchFamily="18" charset="0"/>
                <a:cs typeface="Times New Roman" panose="02020603050405020304" pitchFamily="18" charset="0"/>
              </a:rPr>
              <a:t>field</a:t>
            </a:r>
          </a:p>
          <a:p>
            <a:pPr marL="4051300" indent="-229235">
              <a:lnSpc>
                <a:spcPct val="100000"/>
              </a:lnSpc>
              <a:spcBef>
                <a:spcPts val="965"/>
              </a:spcBef>
              <a:buFont typeface="Arial"/>
              <a:buChar char="•"/>
              <a:tabLst>
                <a:tab pos="4051300" algn="l"/>
                <a:tab pos="4051935" algn="l"/>
              </a:tabLst>
            </a:pPr>
            <a:endParaRPr lang="en-IN" dirty="0">
              <a:latin typeface="Times New Roman" panose="02020603050405020304" pitchFamily="18" charset="0"/>
              <a:cs typeface="Times New Roman" panose="02020603050405020304" pitchFamily="18" charset="0"/>
            </a:endParaRPr>
          </a:p>
        </p:txBody>
      </p:sp>
      <p:pic>
        <p:nvPicPr>
          <p:cNvPr id="11" name="Picture 2" descr="Rotating Magnetic Field GIF | Gfyca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 y="3529436"/>
            <a:ext cx="4264921" cy="27432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stretch>
            <a:fillRect/>
          </a:stretch>
        </p:blipFill>
        <p:spPr>
          <a:xfrm>
            <a:off x="4086224" y="3403907"/>
            <a:ext cx="3189807" cy="1405471"/>
          </a:xfrm>
          <a:prstGeom prst="rect">
            <a:avLst/>
          </a:prstGeom>
        </p:spPr>
      </p:pic>
    </p:spTree>
    <p:extLst>
      <p:ext uri="{BB962C8B-B14F-4D97-AF65-F5344CB8AC3E}">
        <p14:creationId xmlns:p14="http://schemas.microsoft.com/office/powerpoint/2010/main" val="3044341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38</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The AC motor working</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
        <p:nvSpPr>
          <p:cNvPr id="8" name="Rectangle 7"/>
          <p:cNvSpPr/>
          <p:nvPr/>
        </p:nvSpPr>
        <p:spPr>
          <a:xfrm>
            <a:off x="627798" y="831333"/>
            <a:ext cx="10863618" cy="5632311"/>
          </a:xfrm>
          <a:prstGeom prst="rect">
            <a:avLst/>
          </a:prstGeom>
        </p:spPr>
        <p:txBody>
          <a:bodyPr wrap="square">
            <a:spAutoFit/>
          </a:bodyPr>
          <a:lstStyle/>
          <a:p>
            <a:pPr marL="342900" indent="-342900" algn="just">
              <a:buFont typeface="Arial" panose="020B0604020202020204" pitchFamily="34" charset="0"/>
              <a:buChar char="•"/>
            </a:pPr>
            <a:r>
              <a:rPr lang="en-US" sz="2000" b="0" i="0" dirty="0">
                <a:effectLst/>
                <a:latin typeface="open sans" panose="020B0606030504020204" pitchFamily="34" charset="0"/>
              </a:rPr>
              <a:t>Alternating flux is produced around the stator winding due to AC supply. This </a:t>
            </a:r>
            <a:r>
              <a:rPr lang="en-US" sz="2000" dirty="0">
                <a:latin typeface="open sans" panose="020B0606030504020204" pitchFamily="34" charset="0"/>
              </a:rPr>
              <a:t>alternating flux revolves </a:t>
            </a:r>
            <a:r>
              <a:rPr lang="en-US" sz="2000" b="0" i="0" dirty="0">
                <a:effectLst/>
                <a:latin typeface="open sans" panose="020B0606030504020204" pitchFamily="34" charset="0"/>
              </a:rPr>
              <a:t>with the synchronous speed. The revolving flux is called as the "Rotating Magnetic Field" (RMF).</a:t>
            </a:r>
          </a:p>
          <a:p>
            <a:pPr marL="342900" indent="-342900" algn="just">
              <a:buFont typeface="Arial" panose="020B0604020202020204" pitchFamily="34" charset="0"/>
              <a:buChar char="•"/>
            </a:pPr>
            <a:endParaRPr lang="en-US" sz="2000" dirty="0">
              <a:latin typeface="open sans" panose="020B0606030504020204" pitchFamily="34" charset="0"/>
            </a:endParaRPr>
          </a:p>
          <a:p>
            <a:pPr marL="342900" indent="-342900" algn="just">
              <a:buFont typeface="Arial" panose="020B0604020202020204" pitchFamily="34" charset="0"/>
              <a:buChar char="•"/>
            </a:pPr>
            <a:r>
              <a:rPr lang="en-US" sz="2000" b="0" i="0" dirty="0">
                <a:effectLst/>
                <a:latin typeface="open sans" panose="020B0606030504020204" pitchFamily="34" charset="0"/>
              </a:rPr>
              <a:t>The stator RMF causes an induced emf in the rotor conductors, according to the </a:t>
            </a:r>
            <a:r>
              <a:rPr lang="en-US" sz="2000" dirty="0">
                <a:latin typeface="open sans" panose="020B0606030504020204" pitchFamily="34" charset="0"/>
              </a:rPr>
              <a:t>Faraday's law of electromagnetic induction</a:t>
            </a:r>
            <a:r>
              <a:rPr lang="en-US" sz="2000" b="0" i="0" dirty="0">
                <a:effectLst/>
                <a:latin typeface="open sans" panose="020B0606030504020204" pitchFamily="34" charset="0"/>
              </a:rPr>
              <a:t>.</a:t>
            </a:r>
          </a:p>
          <a:p>
            <a:pPr marL="342900" indent="-342900" algn="just">
              <a:buFont typeface="Arial" panose="020B0604020202020204" pitchFamily="34" charset="0"/>
              <a:buChar char="•"/>
            </a:pPr>
            <a:endParaRPr lang="en-US" sz="2000" dirty="0">
              <a:latin typeface="open sans" panose="020B0606030504020204" pitchFamily="34" charset="0"/>
            </a:endParaRPr>
          </a:p>
          <a:p>
            <a:pPr marL="342900" indent="-342900" algn="just">
              <a:buFont typeface="Arial" panose="020B0604020202020204" pitchFamily="34" charset="0"/>
              <a:buChar char="•"/>
            </a:pPr>
            <a:r>
              <a:rPr lang="en-US" sz="2000" dirty="0">
                <a:latin typeface="open sans" panose="020B0606030504020204" pitchFamily="34" charset="0"/>
              </a:rPr>
              <a:t>Due to this, a current flows through the rotor conductors which will then cause Force according to F = BIL. </a:t>
            </a:r>
          </a:p>
          <a:p>
            <a:pPr marL="342900" indent="-342900" algn="just">
              <a:buFont typeface="Arial" panose="020B0604020202020204" pitchFamily="34" charset="0"/>
              <a:buChar char="•"/>
            </a:pPr>
            <a:endParaRPr lang="en-US" sz="2000" b="0" i="0" dirty="0">
              <a:effectLst/>
              <a:latin typeface="open sans" panose="020B0606030504020204" pitchFamily="34" charset="0"/>
            </a:endParaRPr>
          </a:p>
          <a:p>
            <a:pPr marL="342900" indent="-342900" algn="just">
              <a:buFont typeface="Arial" panose="020B0604020202020204" pitchFamily="34" charset="0"/>
              <a:buChar char="•"/>
            </a:pPr>
            <a:r>
              <a:rPr lang="en-US" sz="2000" b="0" i="0" dirty="0">
                <a:effectLst/>
                <a:latin typeface="open sans" panose="020B0606030504020204" pitchFamily="34" charset="0"/>
              </a:rPr>
              <a:t>The rotor rotates in the same direction as that of stator flux but never succeeds in catching up with the synchronous speed. </a:t>
            </a:r>
          </a:p>
          <a:p>
            <a:pPr marL="342900" indent="-342900" algn="just">
              <a:buFont typeface="Arial" panose="020B0604020202020204" pitchFamily="34" charset="0"/>
              <a:buChar char="•"/>
            </a:pPr>
            <a:endParaRPr lang="en-US" sz="2000" dirty="0">
              <a:latin typeface="open sans" panose="020B0606030504020204" pitchFamily="34" charset="0"/>
            </a:endParaRPr>
          </a:p>
          <a:p>
            <a:pPr marL="342900" indent="-342900" algn="just">
              <a:buFont typeface="Arial" panose="020B0604020202020204" pitchFamily="34" charset="0"/>
              <a:buChar char="•"/>
            </a:pPr>
            <a:r>
              <a:rPr lang="en-US" sz="2000" b="0" i="0" dirty="0">
                <a:effectLst/>
                <a:latin typeface="open sans" panose="020B0606030504020204" pitchFamily="34" charset="0"/>
              </a:rPr>
              <a:t>The rotational speed of the </a:t>
            </a:r>
            <a:r>
              <a:rPr lang="en-US" sz="2000" dirty="0">
                <a:latin typeface="open sans" panose="020B0606030504020204" pitchFamily="34" charset="0"/>
              </a:rPr>
              <a:t>rotating magnetic field</a:t>
            </a:r>
            <a:r>
              <a:rPr lang="en-US" sz="2000" b="0" i="0" dirty="0">
                <a:effectLst/>
                <a:latin typeface="open sans" panose="020B0606030504020204" pitchFamily="34" charset="0"/>
              </a:rPr>
              <a:t> is called as synchronous speed.</a:t>
            </a:r>
          </a:p>
          <a:p>
            <a:pPr marL="342900" indent="-342900" algn="just">
              <a:buFont typeface="Arial" panose="020B0604020202020204" pitchFamily="34" charset="0"/>
              <a:buChar char="•"/>
            </a:pPr>
            <a:endParaRPr lang="en-US" sz="2000" dirty="0">
              <a:latin typeface="open sans" panose="020B0606030504020204" pitchFamily="34" charset="0"/>
            </a:endParaRPr>
          </a:p>
          <a:p>
            <a:pPr marL="342900" indent="-342900" algn="just">
              <a:buFont typeface="Arial" panose="020B0604020202020204" pitchFamily="34" charset="0"/>
              <a:buChar char="•"/>
            </a:pPr>
            <a:endParaRPr lang="en-US" sz="2000" b="0" i="0" dirty="0">
              <a:effectLst/>
              <a:latin typeface="open sans" panose="020B0606030504020204" pitchFamily="34" charset="0"/>
            </a:endParaRPr>
          </a:p>
          <a:p>
            <a:pPr marL="342900" indent="-342900" algn="just">
              <a:buFont typeface="Arial" panose="020B0604020202020204" pitchFamily="34" charset="0"/>
              <a:buChar char="•"/>
            </a:pPr>
            <a:endParaRPr lang="en-US" sz="2000" dirty="0">
              <a:latin typeface="open sans" panose="020B0606030504020204" pitchFamily="34" charset="0"/>
            </a:endParaRPr>
          </a:p>
          <a:p>
            <a:pPr marL="342900" indent="-342900" algn="just">
              <a:buFont typeface="Arial" panose="020B0604020202020204" pitchFamily="34" charset="0"/>
              <a:buChar char="•"/>
            </a:pPr>
            <a:endParaRPr lang="en-US" sz="2000" b="0" i="0" dirty="0">
              <a:effectLst/>
              <a:latin typeface="open sans" panose="020B0606030504020204" pitchFamily="34" charset="0"/>
            </a:endParaRPr>
          </a:p>
        </p:txBody>
      </p:sp>
    </p:spTree>
    <p:extLst>
      <p:ext uri="{BB962C8B-B14F-4D97-AF65-F5344CB8AC3E}">
        <p14:creationId xmlns:p14="http://schemas.microsoft.com/office/powerpoint/2010/main" val="4279705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5505" y="-52083"/>
            <a:ext cx="13521918" cy="682388"/>
            <a:chOff x="-491317" y="464024"/>
            <a:chExt cx="10017456" cy="682388"/>
          </a:xfrm>
        </p:grpSpPr>
        <p:sp>
          <p:nvSpPr>
            <p:cNvPr id="5" name="Parallelogram 4"/>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Arial" panose="020B0604020202020204" pitchFamily="34" charset="0"/>
                  <a:cs typeface="Arial" panose="020B0604020202020204" pitchFamily="34" charset="0"/>
                </a:rPr>
                <a:t>Induction motor operation-Slip</a:t>
              </a:r>
            </a:p>
          </p:txBody>
        </p:sp>
        <p:sp>
          <p:nvSpPr>
            <p:cNvPr id="6" name="Parallelogram 5"/>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3"/>
          <p:cNvSpPr txBox="1"/>
          <p:nvPr/>
        </p:nvSpPr>
        <p:spPr>
          <a:xfrm>
            <a:off x="982304" y="1024003"/>
            <a:ext cx="8526780" cy="2606483"/>
          </a:xfrm>
          <a:prstGeom prst="rect">
            <a:avLst/>
          </a:prstGeom>
        </p:spPr>
        <p:txBody>
          <a:bodyPr vert="horz" wrap="square" lIns="0" tIns="13335" rIns="0" bIns="0" rtlCol="0">
            <a:spAutoFit/>
          </a:bodyPr>
          <a:lstStyle/>
          <a:p>
            <a:pPr marL="63500" marR="30480" algn="just">
              <a:lnSpc>
                <a:spcPct val="100000"/>
              </a:lnSpc>
              <a:spcBef>
                <a:spcPts val="105"/>
              </a:spcBef>
            </a:pPr>
            <a:r>
              <a:rPr dirty="0">
                <a:latin typeface="Times New Roman"/>
                <a:cs typeface="Times New Roman"/>
              </a:rPr>
              <a:t>The </a:t>
            </a:r>
            <a:r>
              <a:rPr spc="-35" dirty="0">
                <a:latin typeface="Times New Roman"/>
                <a:cs typeface="Times New Roman"/>
              </a:rPr>
              <a:t>emf </a:t>
            </a:r>
            <a:r>
              <a:rPr spc="-30" dirty="0">
                <a:latin typeface="Times New Roman"/>
                <a:cs typeface="Times New Roman"/>
              </a:rPr>
              <a:t>induced </a:t>
            </a:r>
            <a:r>
              <a:rPr spc="-20" dirty="0">
                <a:latin typeface="Times New Roman"/>
                <a:cs typeface="Times New Roman"/>
              </a:rPr>
              <a:t>and </a:t>
            </a:r>
            <a:r>
              <a:rPr spc="-30" dirty="0">
                <a:latin typeface="Times New Roman"/>
                <a:cs typeface="Times New Roman"/>
              </a:rPr>
              <a:t>hence </a:t>
            </a:r>
            <a:r>
              <a:rPr spc="-5" dirty="0">
                <a:latin typeface="Times New Roman"/>
                <a:cs typeface="Times New Roman"/>
              </a:rPr>
              <a:t>the </a:t>
            </a:r>
            <a:r>
              <a:rPr spc="-10" dirty="0">
                <a:latin typeface="Times New Roman"/>
                <a:cs typeface="Times New Roman"/>
              </a:rPr>
              <a:t>current </a:t>
            </a:r>
            <a:r>
              <a:rPr spc="-15" dirty="0">
                <a:latin typeface="Times New Roman"/>
                <a:cs typeface="Times New Roman"/>
              </a:rPr>
              <a:t>produced </a:t>
            </a:r>
            <a:r>
              <a:rPr spc="-40" dirty="0">
                <a:latin typeface="Times New Roman"/>
                <a:cs typeface="Times New Roman"/>
              </a:rPr>
              <a:t>in </a:t>
            </a:r>
            <a:r>
              <a:rPr spc="-10" dirty="0">
                <a:latin typeface="Times New Roman"/>
                <a:cs typeface="Times New Roman"/>
              </a:rPr>
              <a:t>the </a:t>
            </a:r>
            <a:r>
              <a:rPr spc="10" dirty="0">
                <a:latin typeface="Times New Roman"/>
                <a:cs typeface="Times New Roman"/>
              </a:rPr>
              <a:t>rotor </a:t>
            </a:r>
            <a:r>
              <a:rPr spc="-10" dirty="0">
                <a:latin typeface="Times New Roman"/>
                <a:cs typeface="Times New Roman"/>
              </a:rPr>
              <a:t>conductors </a:t>
            </a:r>
            <a:r>
              <a:rPr spc="-80" dirty="0">
                <a:latin typeface="Times New Roman"/>
                <a:cs typeface="Times New Roman"/>
              </a:rPr>
              <a:t>is  </a:t>
            </a:r>
            <a:r>
              <a:rPr spc="-10" dirty="0">
                <a:latin typeface="Times New Roman"/>
                <a:cs typeface="Times New Roman"/>
              </a:rPr>
              <a:t>proportional </a:t>
            </a:r>
            <a:r>
              <a:rPr spc="25" dirty="0">
                <a:latin typeface="Times New Roman"/>
                <a:cs typeface="Times New Roman"/>
              </a:rPr>
              <a:t>to </a:t>
            </a:r>
            <a:r>
              <a:rPr spc="-5" dirty="0">
                <a:latin typeface="Times New Roman"/>
                <a:cs typeface="Times New Roman"/>
              </a:rPr>
              <a:t>the </a:t>
            </a:r>
            <a:r>
              <a:rPr spc="-35" dirty="0">
                <a:latin typeface="Times New Roman"/>
                <a:cs typeface="Times New Roman"/>
              </a:rPr>
              <a:t>difference </a:t>
            </a:r>
            <a:r>
              <a:rPr spc="-40" dirty="0">
                <a:latin typeface="Times New Roman"/>
                <a:cs typeface="Times New Roman"/>
              </a:rPr>
              <a:t>in </a:t>
            </a:r>
            <a:r>
              <a:rPr spc="-5" dirty="0">
                <a:latin typeface="Times New Roman"/>
                <a:cs typeface="Times New Roman"/>
              </a:rPr>
              <a:t>the </a:t>
            </a:r>
            <a:r>
              <a:rPr spc="-25" dirty="0">
                <a:latin typeface="Times New Roman"/>
                <a:cs typeface="Times New Roman"/>
              </a:rPr>
              <a:t>speed </a:t>
            </a:r>
            <a:r>
              <a:rPr spc="-10" dirty="0">
                <a:latin typeface="Times New Roman"/>
                <a:cs typeface="Times New Roman"/>
              </a:rPr>
              <a:t>of </a:t>
            </a:r>
            <a:r>
              <a:rPr spc="-25" dirty="0">
                <a:latin typeface="Times New Roman"/>
                <a:cs typeface="Times New Roman"/>
              </a:rPr>
              <a:t>rotating </a:t>
            </a:r>
            <a:r>
              <a:rPr spc="-50" dirty="0">
                <a:latin typeface="Times New Roman"/>
                <a:cs typeface="Times New Roman"/>
              </a:rPr>
              <a:t>magnetic </a:t>
            </a:r>
            <a:r>
              <a:rPr spc="-55" dirty="0">
                <a:latin typeface="Times New Roman"/>
                <a:cs typeface="Times New Roman"/>
              </a:rPr>
              <a:t>field </a:t>
            </a:r>
            <a:r>
              <a:rPr spc="-20" dirty="0">
                <a:latin typeface="Times New Roman"/>
                <a:cs typeface="Times New Roman"/>
              </a:rPr>
              <a:t>and </a:t>
            </a:r>
            <a:r>
              <a:rPr spc="-25" dirty="0">
                <a:latin typeface="Times New Roman"/>
                <a:cs typeface="Times New Roman"/>
              </a:rPr>
              <a:t>speed </a:t>
            </a:r>
            <a:r>
              <a:rPr spc="-5" dirty="0">
                <a:latin typeface="Times New Roman"/>
                <a:cs typeface="Times New Roman"/>
              </a:rPr>
              <a:t>of  </a:t>
            </a:r>
            <a:r>
              <a:rPr spc="-15" dirty="0">
                <a:latin typeface="Times New Roman"/>
                <a:cs typeface="Times New Roman"/>
              </a:rPr>
              <a:t>rotor.</a:t>
            </a:r>
            <a:endParaRPr dirty="0">
              <a:latin typeface="Times New Roman"/>
              <a:cs typeface="Times New Roman"/>
            </a:endParaRPr>
          </a:p>
          <a:p>
            <a:pPr>
              <a:lnSpc>
                <a:spcPct val="100000"/>
              </a:lnSpc>
              <a:spcBef>
                <a:spcPts val="40"/>
              </a:spcBef>
            </a:pPr>
            <a:endParaRPr sz="2000" dirty="0">
              <a:latin typeface="Times New Roman"/>
              <a:cs typeface="Times New Roman"/>
            </a:endParaRPr>
          </a:p>
          <a:p>
            <a:pPr marL="63500">
              <a:lnSpc>
                <a:spcPct val="100000"/>
              </a:lnSpc>
              <a:spcBef>
                <a:spcPts val="5"/>
              </a:spcBef>
            </a:pPr>
            <a:r>
              <a:rPr spc="10" dirty="0">
                <a:latin typeface="Times New Roman"/>
                <a:cs typeface="Times New Roman"/>
              </a:rPr>
              <a:t>If </a:t>
            </a:r>
            <a:r>
              <a:rPr spc="-5" dirty="0">
                <a:latin typeface="Times New Roman"/>
                <a:cs typeface="Times New Roman"/>
              </a:rPr>
              <a:t>the </a:t>
            </a:r>
            <a:r>
              <a:rPr spc="10" dirty="0">
                <a:latin typeface="Times New Roman"/>
                <a:cs typeface="Times New Roman"/>
              </a:rPr>
              <a:t>rotor </a:t>
            </a:r>
            <a:r>
              <a:rPr spc="-35" dirty="0">
                <a:latin typeface="Times New Roman"/>
                <a:cs typeface="Times New Roman"/>
              </a:rPr>
              <a:t>speed, </a:t>
            </a:r>
            <a:r>
              <a:rPr spc="100" dirty="0">
                <a:solidFill>
                  <a:srgbClr val="FF0000"/>
                </a:solidFill>
                <a:latin typeface="Times New Roman"/>
                <a:cs typeface="Times New Roman"/>
              </a:rPr>
              <a:t>N </a:t>
            </a:r>
            <a:r>
              <a:rPr spc="204" dirty="0">
                <a:solidFill>
                  <a:srgbClr val="FF0000"/>
                </a:solidFill>
                <a:latin typeface="Times New Roman"/>
                <a:cs typeface="Times New Roman"/>
              </a:rPr>
              <a:t>=</a:t>
            </a:r>
            <a:r>
              <a:rPr spc="-335" dirty="0">
                <a:solidFill>
                  <a:srgbClr val="FF0000"/>
                </a:solidFill>
                <a:latin typeface="Times New Roman"/>
                <a:cs typeface="Times New Roman"/>
              </a:rPr>
              <a:t> </a:t>
            </a:r>
            <a:r>
              <a:rPr spc="25" dirty="0">
                <a:solidFill>
                  <a:srgbClr val="FF0000"/>
                </a:solidFill>
                <a:latin typeface="Times New Roman"/>
                <a:cs typeface="Times New Roman"/>
              </a:rPr>
              <a:t>N</a:t>
            </a:r>
            <a:r>
              <a:rPr b="1" spc="37" baseline="-21367" dirty="0">
                <a:solidFill>
                  <a:srgbClr val="FF0000"/>
                </a:solidFill>
                <a:latin typeface="Times New Roman"/>
                <a:cs typeface="Times New Roman"/>
              </a:rPr>
              <a:t>S</a:t>
            </a:r>
            <a:endParaRPr baseline="-21367" dirty="0">
              <a:latin typeface="Times New Roman"/>
              <a:cs typeface="Times New Roman"/>
            </a:endParaRPr>
          </a:p>
          <a:p>
            <a:pPr marL="869315" indent="-349250">
              <a:lnSpc>
                <a:spcPct val="100000"/>
              </a:lnSpc>
              <a:buFont typeface="Wingdings"/>
              <a:buChar char=""/>
              <a:tabLst>
                <a:tab pos="869315" algn="l"/>
                <a:tab pos="869950" algn="l"/>
              </a:tabLst>
            </a:pPr>
            <a:r>
              <a:rPr spc="60" dirty="0">
                <a:latin typeface="Times New Roman"/>
                <a:cs typeface="Times New Roman"/>
              </a:rPr>
              <a:t>No </a:t>
            </a:r>
            <a:r>
              <a:rPr spc="-30" dirty="0">
                <a:latin typeface="Times New Roman"/>
                <a:cs typeface="Times New Roman"/>
              </a:rPr>
              <a:t>induced emf </a:t>
            </a:r>
            <a:r>
              <a:rPr spc="-40" dirty="0">
                <a:latin typeface="Times New Roman"/>
                <a:cs typeface="Times New Roman"/>
              </a:rPr>
              <a:t>in </a:t>
            </a:r>
            <a:r>
              <a:rPr spc="-5" dirty="0">
                <a:latin typeface="Times New Roman"/>
                <a:cs typeface="Times New Roman"/>
              </a:rPr>
              <a:t>the </a:t>
            </a:r>
            <a:r>
              <a:rPr spc="10" dirty="0">
                <a:latin typeface="Times New Roman"/>
                <a:cs typeface="Times New Roman"/>
              </a:rPr>
              <a:t>rotor</a:t>
            </a:r>
            <a:r>
              <a:rPr spc="-190" dirty="0">
                <a:latin typeface="Times New Roman"/>
                <a:cs typeface="Times New Roman"/>
              </a:rPr>
              <a:t> </a:t>
            </a:r>
            <a:r>
              <a:rPr spc="-10" dirty="0">
                <a:latin typeface="Times New Roman"/>
                <a:cs typeface="Times New Roman"/>
              </a:rPr>
              <a:t>conductors</a:t>
            </a:r>
            <a:endParaRPr dirty="0">
              <a:latin typeface="Times New Roman"/>
              <a:cs typeface="Times New Roman"/>
            </a:endParaRPr>
          </a:p>
          <a:p>
            <a:pPr marL="869315" indent="-349250">
              <a:lnSpc>
                <a:spcPct val="100000"/>
              </a:lnSpc>
              <a:buFont typeface="Wingdings"/>
              <a:buChar char=""/>
              <a:tabLst>
                <a:tab pos="869315" algn="l"/>
                <a:tab pos="869950" algn="l"/>
              </a:tabLst>
            </a:pPr>
            <a:r>
              <a:rPr spc="60" dirty="0">
                <a:latin typeface="Times New Roman"/>
                <a:cs typeface="Times New Roman"/>
              </a:rPr>
              <a:t>No </a:t>
            </a:r>
            <a:r>
              <a:rPr spc="-5" dirty="0">
                <a:latin typeface="Times New Roman"/>
                <a:cs typeface="Times New Roman"/>
              </a:rPr>
              <a:t>current</a:t>
            </a:r>
            <a:r>
              <a:rPr spc="-100" dirty="0">
                <a:latin typeface="Times New Roman"/>
                <a:cs typeface="Times New Roman"/>
              </a:rPr>
              <a:t> </a:t>
            </a:r>
            <a:r>
              <a:rPr spc="-55" dirty="0">
                <a:latin typeface="Times New Roman"/>
                <a:cs typeface="Times New Roman"/>
              </a:rPr>
              <a:t>flow</a:t>
            </a:r>
            <a:endParaRPr dirty="0">
              <a:latin typeface="Times New Roman"/>
              <a:cs typeface="Times New Roman"/>
            </a:endParaRPr>
          </a:p>
          <a:p>
            <a:pPr marL="63500">
              <a:lnSpc>
                <a:spcPct val="100000"/>
              </a:lnSpc>
            </a:pPr>
            <a:r>
              <a:rPr b="1" spc="50" dirty="0">
                <a:latin typeface="Times New Roman"/>
                <a:cs typeface="Times New Roman"/>
              </a:rPr>
              <a:t>Hence, </a:t>
            </a:r>
            <a:r>
              <a:rPr b="1" spc="245" dirty="0">
                <a:latin typeface="Times New Roman"/>
                <a:cs typeface="Times New Roman"/>
              </a:rPr>
              <a:t>N</a:t>
            </a:r>
            <a:r>
              <a:rPr b="1" spc="-355" dirty="0">
                <a:latin typeface="Times New Roman"/>
                <a:cs typeface="Times New Roman"/>
              </a:rPr>
              <a:t> </a:t>
            </a:r>
            <a:r>
              <a:rPr b="1" spc="195" dirty="0">
                <a:latin typeface="Times New Roman"/>
                <a:cs typeface="Times New Roman"/>
              </a:rPr>
              <a:t>&lt; </a:t>
            </a:r>
            <a:r>
              <a:rPr b="1" spc="150" dirty="0">
                <a:latin typeface="Times New Roman"/>
                <a:cs typeface="Times New Roman"/>
              </a:rPr>
              <a:t>Ns </a:t>
            </a:r>
            <a:r>
              <a:rPr b="1" spc="10" dirty="0">
                <a:latin typeface="Times New Roman"/>
                <a:cs typeface="Times New Roman"/>
              </a:rPr>
              <a:t>must </a:t>
            </a:r>
            <a:r>
              <a:rPr b="1" spc="-70" dirty="0">
                <a:latin typeface="Times New Roman"/>
                <a:cs typeface="Times New Roman"/>
              </a:rPr>
              <a:t>for rotor </a:t>
            </a:r>
            <a:r>
              <a:rPr b="1" spc="-30" dirty="0">
                <a:latin typeface="Times New Roman"/>
                <a:cs typeface="Times New Roman"/>
              </a:rPr>
              <a:t>rotation</a:t>
            </a:r>
            <a:endParaRPr dirty="0">
              <a:latin typeface="Times New Roman"/>
              <a:cs typeface="Times New Roman"/>
            </a:endParaRPr>
          </a:p>
          <a:p>
            <a:pPr>
              <a:lnSpc>
                <a:spcPct val="100000"/>
              </a:lnSpc>
              <a:spcBef>
                <a:spcPts val="40"/>
              </a:spcBef>
            </a:pPr>
            <a:endParaRPr sz="2000" dirty="0">
              <a:latin typeface="Times New Roman"/>
              <a:cs typeface="Times New Roman"/>
            </a:endParaRPr>
          </a:p>
          <a:p>
            <a:pPr marL="63500">
              <a:lnSpc>
                <a:spcPct val="100000"/>
              </a:lnSpc>
              <a:spcBef>
                <a:spcPts val="5"/>
              </a:spcBef>
            </a:pPr>
            <a:r>
              <a:rPr spc="-45" dirty="0">
                <a:latin typeface="Georgia"/>
                <a:cs typeface="Georgia"/>
              </a:rPr>
              <a:t>Slip </a:t>
            </a:r>
            <a:r>
              <a:rPr spc="50" dirty="0">
                <a:latin typeface="Georgia"/>
                <a:cs typeface="Georgia"/>
              </a:rPr>
              <a:t>= </a:t>
            </a:r>
            <a:r>
              <a:rPr spc="-45" dirty="0">
                <a:latin typeface="Georgia"/>
                <a:cs typeface="Georgia"/>
              </a:rPr>
              <a:t>(N</a:t>
            </a:r>
            <a:r>
              <a:rPr b="1" spc="-67" baseline="-21367" dirty="0">
                <a:latin typeface="Trebuchet MS"/>
                <a:cs typeface="Trebuchet MS"/>
              </a:rPr>
              <a:t>S </a:t>
            </a:r>
            <a:r>
              <a:rPr spc="-114" dirty="0">
                <a:latin typeface="Arial"/>
                <a:cs typeface="Arial"/>
              </a:rPr>
              <a:t>–</a:t>
            </a:r>
            <a:r>
              <a:rPr spc="-15" dirty="0">
                <a:latin typeface="Arial"/>
                <a:cs typeface="Arial"/>
              </a:rPr>
              <a:t> </a:t>
            </a:r>
            <a:r>
              <a:rPr spc="-60" dirty="0">
                <a:latin typeface="Georgia"/>
                <a:cs typeface="Georgia"/>
              </a:rPr>
              <a:t>N)</a:t>
            </a:r>
            <a:r>
              <a:rPr lang="en-US" spc="-60" dirty="0">
                <a:latin typeface="Georgia"/>
                <a:cs typeface="Georgia"/>
              </a:rPr>
              <a:t>/Ns</a:t>
            </a:r>
            <a:endParaRPr dirty="0">
              <a:latin typeface="Georgia"/>
              <a:cs typeface="Georgia"/>
            </a:endParaRPr>
          </a:p>
        </p:txBody>
      </p:sp>
      <p:sp>
        <p:nvSpPr>
          <p:cNvPr id="8" name="object 6"/>
          <p:cNvSpPr txBox="1"/>
          <p:nvPr/>
        </p:nvSpPr>
        <p:spPr>
          <a:xfrm>
            <a:off x="982304" y="4601857"/>
            <a:ext cx="2894330" cy="920750"/>
          </a:xfrm>
          <a:prstGeom prst="rect">
            <a:avLst/>
          </a:prstGeom>
          <a:ln w="9144">
            <a:solidFill>
              <a:srgbClr val="000000"/>
            </a:solidFill>
          </a:ln>
        </p:spPr>
        <p:txBody>
          <a:bodyPr vert="horz" wrap="square" lIns="0" tIns="216535" rIns="0" bIns="0" rtlCol="0">
            <a:spAutoFit/>
          </a:bodyPr>
          <a:lstStyle/>
          <a:p>
            <a:pPr marL="56515">
              <a:lnSpc>
                <a:spcPts val="2385"/>
              </a:lnSpc>
              <a:spcBef>
                <a:spcPts val="1705"/>
              </a:spcBef>
            </a:pPr>
            <a:r>
              <a:rPr sz="2400" spc="75" dirty="0">
                <a:latin typeface="Times New Roman"/>
                <a:cs typeface="Times New Roman"/>
              </a:rPr>
              <a:t>%</a:t>
            </a:r>
            <a:r>
              <a:rPr sz="2400" spc="-245" dirty="0">
                <a:latin typeface="Times New Roman"/>
                <a:cs typeface="Times New Roman"/>
              </a:rPr>
              <a:t> </a:t>
            </a:r>
            <a:r>
              <a:rPr sz="2400" spc="35" dirty="0">
                <a:latin typeface="Times New Roman"/>
                <a:cs typeface="Times New Roman"/>
              </a:rPr>
              <a:t>s</a:t>
            </a:r>
            <a:r>
              <a:rPr sz="2400" spc="-130" dirty="0">
                <a:latin typeface="Times New Roman"/>
                <a:cs typeface="Times New Roman"/>
              </a:rPr>
              <a:t> </a:t>
            </a:r>
            <a:r>
              <a:rPr sz="2400" spc="50" dirty="0">
                <a:latin typeface="Symbol"/>
                <a:cs typeface="Symbol"/>
              </a:rPr>
              <a:t></a:t>
            </a:r>
            <a:r>
              <a:rPr sz="2400" spc="290" dirty="0">
                <a:latin typeface="Times New Roman"/>
                <a:cs typeface="Times New Roman"/>
              </a:rPr>
              <a:t> </a:t>
            </a:r>
            <a:r>
              <a:rPr sz="3600" spc="135" baseline="37037" dirty="0">
                <a:latin typeface="Times New Roman"/>
                <a:cs typeface="Times New Roman"/>
              </a:rPr>
              <a:t>N</a:t>
            </a:r>
            <a:r>
              <a:rPr sz="2850" spc="135" baseline="29239" dirty="0">
                <a:latin typeface="Times New Roman"/>
                <a:cs typeface="Times New Roman"/>
              </a:rPr>
              <a:t>S</a:t>
            </a:r>
            <a:r>
              <a:rPr sz="2850" spc="209" baseline="29239" dirty="0">
                <a:latin typeface="Times New Roman"/>
                <a:cs typeface="Times New Roman"/>
              </a:rPr>
              <a:t> </a:t>
            </a:r>
            <a:r>
              <a:rPr sz="3600" spc="75" baseline="37037" dirty="0">
                <a:latin typeface="Symbol"/>
                <a:cs typeface="Symbol"/>
              </a:rPr>
              <a:t></a:t>
            </a:r>
            <a:r>
              <a:rPr sz="3600" spc="-195" baseline="37037" dirty="0">
                <a:latin typeface="Times New Roman"/>
                <a:cs typeface="Times New Roman"/>
              </a:rPr>
              <a:t> </a:t>
            </a:r>
            <a:r>
              <a:rPr sz="3600" spc="97" baseline="37037" dirty="0">
                <a:latin typeface="Times New Roman"/>
                <a:cs typeface="Times New Roman"/>
              </a:rPr>
              <a:t>N</a:t>
            </a:r>
            <a:r>
              <a:rPr sz="3600" spc="7" baseline="37037" dirty="0">
                <a:latin typeface="Times New Roman"/>
                <a:cs typeface="Times New Roman"/>
              </a:rPr>
              <a:t> </a:t>
            </a:r>
            <a:r>
              <a:rPr sz="2400" spc="45" dirty="0">
                <a:latin typeface="Times New Roman"/>
                <a:cs typeface="Times New Roman"/>
              </a:rPr>
              <a:t>x</a:t>
            </a:r>
            <a:r>
              <a:rPr sz="2400" spc="-325" dirty="0">
                <a:latin typeface="Times New Roman"/>
                <a:cs typeface="Times New Roman"/>
              </a:rPr>
              <a:t> </a:t>
            </a:r>
            <a:r>
              <a:rPr sz="2400" spc="45" dirty="0">
                <a:latin typeface="Times New Roman"/>
                <a:cs typeface="Times New Roman"/>
              </a:rPr>
              <a:t>100</a:t>
            </a:r>
            <a:r>
              <a:rPr sz="2400" spc="-275" dirty="0">
                <a:latin typeface="Times New Roman"/>
                <a:cs typeface="Times New Roman"/>
              </a:rPr>
              <a:t> </a:t>
            </a:r>
            <a:r>
              <a:rPr sz="2400" spc="75" dirty="0">
                <a:latin typeface="Times New Roman"/>
                <a:cs typeface="Times New Roman"/>
              </a:rPr>
              <a:t>%</a:t>
            </a:r>
            <a:endParaRPr sz="2400" dirty="0">
              <a:latin typeface="Times New Roman"/>
              <a:cs typeface="Times New Roman"/>
            </a:endParaRPr>
          </a:p>
          <a:p>
            <a:pPr marR="308610" algn="ctr">
              <a:lnSpc>
                <a:spcPts val="2385"/>
              </a:lnSpc>
            </a:pPr>
            <a:r>
              <a:rPr sz="2400" spc="90" dirty="0">
                <a:latin typeface="Times New Roman"/>
                <a:cs typeface="Times New Roman"/>
              </a:rPr>
              <a:t>N</a:t>
            </a:r>
            <a:r>
              <a:rPr sz="2850" spc="135" baseline="-17543" dirty="0">
                <a:latin typeface="Times New Roman"/>
                <a:cs typeface="Times New Roman"/>
              </a:rPr>
              <a:t>S</a:t>
            </a:r>
            <a:endParaRPr sz="2850" baseline="-17543" dirty="0">
              <a:latin typeface="Times New Roman"/>
              <a:cs typeface="Times New Roman"/>
            </a:endParaRPr>
          </a:p>
        </p:txBody>
      </p:sp>
      <p:sp>
        <p:nvSpPr>
          <p:cNvPr id="9" name="object 5"/>
          <p:cNvSpPr/>
          <p:nvPr/>
        </p:nvSpPr>
        <p:spPr>
          <a:xfrm>
            <a:off x="1801244" y="4957353"/>
            <a:ext cx="977900" cy="0"/>
          </a:xfrm>
          <a:custGeom>
            <a:avLst/>
            <a:gdLst/>
            <a:ahLst/>
            <a:cxnLst/>
            <a:rect l="l" t="t" r="r" b="b"/>
            <a:pathLst>
              <a:path w="977900">
                <a:moveTo>
                  <a:pt x="0" y="0"/>
                </a:moveTo>
                <a:lnTo>
                  <a:pt x="977356" y="0"/>
                </a:lnTo>
              </a:path>
            </a:pathLst>
          </a:custGeom>
          <a:ln w="14666">
            <a:solidFill>
              <a:srgbClr val="000000"/>
            </a:solidFill>
          </a:ln>
        </p:spPr>
        <p:txBody>
          <a:bodyPr wrap="square" lIns="0" tIns="0" rIns="0" bIns="0" rtlCol="0"/>
          <a:lstStyle/>
          <a:p>
            <a:endParaRPr/>
          </a:p>
        </p:txBody>
      </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spTree>
    <p:extLst>
      <p:ext uri="{BB962C8B-B14F-4D97-AF65-F5344CB8AC3E}">
        <p14:creationId xmlns:p14="http://schemas.microsoft.com/office/powerpoint/2010/main" val="1518438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4</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Electric motors</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620386" y="983296"/>
            <a:ext cx="2705036" cy="369332"/>
          </a:xfrm>
          <a:prstGeom prst="rect">
            <a:avLst/>
          </a:prstGeom>
          <a:noFill/>
        </p:spPr>
        <p:txBody>
          <a:bodyPr wrap="none" rtlCol="0">
            <a:spAutoFit/>
          </a:bodyPr>
          <a:lstStyle/>
          <a:p>
            <a:r>
              <a:rPr lang="en-US" b="1" dirty="0"/>
              <a:t>What is an electric motor?</a:t>
            </a:r>
          </a:p>
        </p:txBody>
      </p:sp>
      <p:sp>
        <p:nvSpPr>
          <p:cNvPr id="23" name="TextBox 22"/>
          <p:cNvSpPr txBox="1"/>
          <p:nvPr/>
        </p:nvSpPr>
        <p:spPr>
          <a:xfrm>
            <a:off x="620386" y="3690244"/>
            <a:ext cx="2107052" cy="369332"/>
          </a:xfrm>
          <a:prstGeom prst="rect">
            <a:avLst/>
          </a:prstGeom>
          <a:noFill/>
        </p:spPr>
        <p:txBody>
          <a:bodyPr wrap="none" rtlCol="0">
            <a:spAutoFit/>
          </a:bodyPr>
          <a:lstStyle/>
          <a:p>
            <a:r>
              <a:rPr lang="en-US" b="1" dirty="0">
                <a:solidFill>
                  <a:srgbClr val="C00000"/>
                </a:solidFill>
              </a:rPr>
              <a:t>Motors in industries</a:t>
            </a:r>
          </a:p>
        </p:txBody>
      </p:sp>
      <p:pic>
        <p:nvPicPr>
          <p:cNvPr id="19" name="Picture 12" descr="Belt Conveyor at Price 50000 INR/Unit in Pune | SHIV TECHNOLOG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33" t="3853" r="2179" b="3004"/>
          <a:stretch/>
        </p:blipFill>
        <p:spPr bwMode="auto">
          <a:xfrm>
            <a:off x="749573" y="4608807"/>
            <a:ext cx="1519431" cy="15105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Medium Pressure Industrial Blowers, Rs 15000 /no Fibre Plast | ID:  117005449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3744" y="4549336"/>
            <a:ext cx="1570068" cy="157006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Kirloskar Industrial Pump, Max Flow Rate: 400 lph, Rs 70000 /unit | ID:  139610184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552" y="4161958"/>
            <a:ext cx="2194392" cy="21943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rnational Federation of Robotic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98407" y="3993927"/>
            <a:ext cx="2427987" cy="242798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620386" y="1920662"/>
            <a:ext cx="1973943" cy="899886"/>
          </a:xfrm>
          <a:prstGeom prst="rect">
            <a:avLst/>
          </a:prstGeom>
          <a:solidFill>
            <a:srgbClr val="6B74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Electrical energy</a:t>
            </a:r>
          </a:p>
        </p:txBody>
      </p:sp>
      <p:sp>
        <p:nvSpPr>
          <p:cNvPr id="26" name="Rectangle 25"/>
          <p:cNvSpPr/>
          <p:nvPr/>
        </p:nvSpPr>
        <p:spPr>
          <a:xfrm>
            <a:off x="4851559" y="1921844"/>
            <a:ext cx="1973943" cy="899886"/>
          </a:xfrm>
          <a:prstGeom prst="rect">
            <a:avLst/>
          </a:prstGeom>
          <a:solidFill>
            <a:srgbClr val="6B74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Mechanical energy</a:t>
            </a:r>
          </a:p>
        </p:txBody>
      </p:sp>
      <p:cxnSp>
        <p:nvCxnSpPr>
          <p:cNvPr id="27" name="Straight Arrow Connector 26"/>
          <p:cNvCxnSpPr/>
          <p:nvPr/>
        </p:nvCxnSpPr>
        <p:spPr>
          <a:xfrm>
            <a:off x="2971700" y="2225465"/>
            <a:ext cx="1480457" cy="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910635" y="2537522"/>
            <a:ext cx="1480457" cy="0"/>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21757" y="1800729"/>
            <a:ext cx="780342" cy="369332"/>
          </a:xfrm>
          <a:prstGeom prst="rect">
            <a:avLst/>
          </a:prstGeom>
          <a:noFill/>
        </p:spPr>
        <p:txBody>
          <a:bodyPr wrap="none" rtlCol="0">
            <a:spAutoFit/>
          </a:bodyPr>
          <a:lstStyle/>
          <a:p>
            <a:r>
              <a:rPr lang="en-US" dirty="0"/>
              <a:t>Motor</a:t>
            </a:r>
          </a:p>
        </p:txBody>
      </p:sp>
      <p:sp>
        <p:nvSpPr>
          <p:cNvPr id="30" name="TextBox 29"/>
          <p:cNvSpPr txBox="1"/>
          <p:nvPr/>
        </p:nvSpPr>
        <p:spPr>
          <a:xfrm>
            <a:off x="3151056" y="2630581"/>
            <a:ext cx="1143775" cy="369332"/>
          </a:xfrm>
          <a:prstGeom prst="rect">
            <a:avLst/>
          </a:prstGeom>
          <a:noFill/>
        </p:spPr>
        <p:txBody>
          <a:bodyPr wrap="none" rtlCol="0">
            <a:spAutoFit/>
          </a:bodyPr>
          <a:lstStyle/>
          <a:p>
            <a:r>
              <a:rPr lang="en-US" dirty="0"/>
              <a:t>Generator</a:t>
            </a:r>
          </a:p>
        </p:txBody>
      </p:sp>
      <p:pic>
        <p:nvPicPr>
          <p:cNvPr id="31" name="Picture 4" descr="Load Torque Calculation Formula | Miki Pu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4962" y="1297786"/>
            <a:ext cx="39814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7"/>
          <a:stretch>
            <a:fillRect/>
          </a:stretch>
        </p:blipFill>
        <p:spPr>
          <a:xfrm>
            <a:off x="9764596" y="26003"/>
            <a:ext cx="2338666" cy="738141"/>
          </a:xfrm>
          <a:prstGeom prst="rect">
            <a:avLst/>
          </a:prstGeom>
        </p:spPr>
      </p:pic>
    </p:spTree>
    <p:extLst>
      <p:ext uri="{BB962C8B-B14F-4D97-AF65-F5344CB8AC3E}">
        <p14:creationId xmlns:p14="http://schemas.microsoft.com/office/powerpoint/2010/main" val="4132972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072" y="-52083"/>
            <a:ext cx="13112485" cy="734471"/>
            <a:chOff x="-187996" y="464024"/>
            <a:chExt cx="9714135" cy="734471"/>
          </a:xfrm>
        </p:grpSpPr>
        <p:sp>
          <p:nvSpPr>
            <p:cNvPr id="5" name="Parallelogram 4"/>
            <p:cNvSpPr/>
            <p:nvPr/>
          </p:nvSpPr>
          <p:spPr>
            <a:xfrm>
              <a:off x="-187996" y="516107"/>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Arial" panose="020B0604020202020204" pitchFamily="34" charset="0"/>
                  <a:cs typeface="Arial" panose="020B0604020202020204" pitchFamily="34" charset="0"/>
                </a:rPr>
                <a:t>Frequency of Rotor Current </a:t>
              </a:r>
            </a:p>
          </p:txBody>
        </p:sp>
        <p:sp>
          <p:nvSpPr>
            <p:cNvPr id="6" name="Parallelogram 5"/>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3" name="Picture 2">
            <a:extLst>
              <a:ext uri="{FF2B5EF4-FFF2-40B4-BE49-F238E27FC236}">
                <a16:creationId xmlns:a16="http://schemas.microsoft.com/office/drawing/2014/main" id="{8E5FC654-FB93-1291-627B-30816D449D8F}"/>
              </a:ext>
            </a:extLst>
          </p:cNvPr>
          <p:cNvPicPr>
            <a:picLocks noChangeAspect="1"/>
          </p:cNvPicPr>
          <p:nvPr/>
        </p:nvPicPr>
        <p:blipFill>
          <a:blip r:embed="rId3"/>
          <a:stretch>
            <a:fillRect/>
          </a:stretch>
        </p:blipFill>
        <p:spPr>
          <a:xfrm>
            <a:off x="1728194" y="1005528"/>
            <a:ext cx="8430359" cy="1149686"/>
          </a:xfrm>
          <a:prstGeom prst="rect">
            <a:avLst/>
          </a:prstGeom>
        </p:spPr>
      </p:pic>
      <p:pic>
        <p:nvPicPr>
          <p:cNvPr id="12" name="Picture 11">
            <a:extLst>
              <a:ext uri="{FF2B5EF4-FFF2-40B4-BE49-F238E27FC236}">
                <a16:creationId xmlns:a16="http://schemas.microsoft.com/office/drawing/2014/main" id="{4DE17B6A-347A-DAF1-E1DF-D1DC2D106E30}"/>
              </a:ext>
            </a:extLst>
          </p:cNvPr>
          <p:cNvPicPr>
            <a:picLocks noChangeAspect="1"/>
          </p:cNvPicPr>
          <p:nvPr/>
        </p:nvPicPr>
        <p:blipFill>
          <a:blip r:embed="rId4"/>
          <a:stretch>
            <a:fillRect/>
          </a:stretch>
        </p:blipFill>
        <p:spPr>
          <a:xfrm>
            <a:off x="1464219" y="2596343"/>
            <a:ext cx="8846960" cy="3824969"/>
          </a:xfrm>
          <a:prstGeom prst="rect">
            <a:avLst/>
          </a:prstGeom>
        </p:spPr>
      </p:pic>
    </p:spTree>
    <p:extLst>
      <p:ext uri="{BB962C8B-B14F-4D97-AF65-F5344CB8AC3E}">
        <p14:creationId xmlns:p14="http://schemas.microsoft.com/office/powerpoint/2010/main" val="1752290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98263D-CA2D-6BBD-9A2D-5885A16006FE}"/>
              </a:ext>
            </a:extLst>
          </p:cNvPr>
          <p:cNvPicPr>
            <a:picLocks noChangeAspect="1"/>
          </p:cNvPicPr>
          <p:nvPr/>
        </p:nvPicPr>
        <p:blipFill>
          <a:blip r:embed="rId2"/>
          <a:stretch>
            <a:fillRect/>
          </a:stretch>
        </p:blipFill>
        <p:spPr>
          <a:xfrm>
            <a:off x="351146" y="1507259"/>
            <a:ext cx="10958706" cy="4635050"/>
          </a:xfrm>
          <a:prstGeom prst="rect">
            <a:avLst/>
          </a:prstGeom>
        </p:spPr>
      </p:pic>
      <p:grpSp>
        <p:nvGrpSpPr>
          <p:cNvPr id="6" name="Group 5">
            <a:extLst>
              <a:ext uri="{FF2B5EF4-FFF2-40B4-BE49-F238E27FC236}">
                <a16:creationId xmlns:a16="http://schemas.microsoft.com/office/drawing/2014/main" id="{3CC2301C-E5F0-3DCA-7B7F-90F83C3B0393}"/>
              </a:ext>
            </a:extLst>
          </p:cNvPr>
          <p:cNvGrpSpPr/>
          <p:nvPr/>
        </p:nvGrpSpPr>
        <p:grpSpPr>
          <a:xfrm>
            <a:off x="-136072" y="-52083"/>
            <a:ext cx="13112485" cy="734471"/>
            <a:chOff x="-187996" y="464024"/>
            <a:chExt cx="9714135" cy="734471"/>
          </a:xfrm>
        </p:grpSpPr>
        <p:sp>
          <p:nvSpPr>
            <p:cNvPr id="7" name="Parallelogram 6">
              <a:extLst>
                <a:ext uri="{FF2B5EF4-FFF2-40B4-BE49-F238E27FC236}">
                  <a16:creationId xmlns:a16="http://schemas.microsoft.com/office/drawing/2014/main" id="{B13815B0-38C5-C2BE-8A21-9F0674A091AE}"/>
                </a:ext>
              </a:extLst>
            </p:cNvPr>
            <p:cNvSpPr/>
            <p:nvPr/>
          </p:nvSpPr>
          <p:spPr>
            <a:xfrm>
              <a:off x="-187996" y="516107"/>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Arial" panose="020B0604020202020204" pitchFamily="34" charset="0"/>
                  <a:cs typeface="Arial" panose="020B0604020202020204" pitchFamily="34" charset="0"/>
                </a:rPr>
                <a:t>Frequency of Rotor Current – Numerical </a:t>
              </a:r>
            </a:p>
          </p:txBody>
        </p:sp>
        <p:sp>
          <p:nvSpPr>
            <p:cNvPr id="8" name="Parallelogram 7">
              <a:extLst>
                <a:ext uri="{FF2B5EF4-FFF2-40B4-BE49-F238E27FC236}">
                  <a16:creationId xmlns:a16="http://schemas.microsoft.com/office/drawing/2014/main" id="{0082D4AC-F059-1A9B-75AF-5323BC8470D6}"/>
                </a:ext>
              </a:extLst>
            </p:cNvPr>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9751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072" y="-52083"/>
            <a:ext cx="13112485" cy="734471"/>
            <a:chOff x="-187996" y="464024"/>
            <a:chExt cx="9714135" cy="734471"/>
          </a:xfrm>
        </p:grpSpPr>
        <p:sp>
          <p:nvSpPr>
            <p:cNvPr id="5" name="Parallelogram 4"/>
            <p:cNvSpPr/>
            <p:nvPr/>
          </p:nvSpPr>
          <p:spPr>
            <a:xfrm>
              <a:off x="-187996" y="516107"/>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Arial" panose="020B0604020202020204" pitchFamily="34" charset="0"/>
                  <a:cs typeface="Arial" panose="020B0604020202020204" pitchFamily="34" charset="0"/>
                </a:rPr>
                <a:t>Starting Torque of AC motor</a:t>
              </a:r>
            </a:p>
          </p:txBody>
        </p:sp>
        <p:sp>
          <p:nvSpPr>
            <p:cNvPr id="6" name="Parallelogram 5"/>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6">
            <a:extLst>
              <a:ext uri="{FF2B5EF4-FFF2-40B4-BE49-F238E27FC236}">
                <a16:creationId xmlns:a16="http://schemas.microsoft.com/office/drawing/2014/main" id="{9C48F948-572A-7322-C3BE-46B0BAD27A77}"/>
              </a:ext>
            </a:extLst>
          </p:cNvPr>
          <p:cNvPicPr>
            <a:picLocks noChangeAspect="1"/>
          </p:cNvPicPr>
          <p:nvPr/>
        </p:nvPicPr>
        <p:blipFill>
          <a:blip r:embed="rId3"/>
          <a:stretch>
            <a:fillRect/>
          </a:stretch>
        </p:blipFill>
        <p:spPr>
          <a:xfrm>
            <a:off x="1328381" y="896202"/>
            <a:ext cx="8830171" cy="5518857"/>
          </a:xfrm>
          <a:prstGeom prst="rect">
            <a:avLst/>
          </a:prstGeom>
        </p:spPr>
      </p:pic>
    </p:spTree>
    <p:extLst>
      <p:ext uri="{BB962C8B-B14F-4D97-AF65-F5344CB8AC3E}">
        <p14:creationId xmlns:p14="http://schemas.microsoft.com/office/powerpoint/2010/main" val="3518874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072" y="-52083"/>
            <a:ext cx="13112485" cy="734471"/>
            <a:chOff x="-187996" y="464024"/>
            <a:chExt cx="9714135" cy="734471"/>
          </a:xfrm>
        </p:grpSpPr>
        <p:sp>
          <p:nvSpPr>
            <p:cNvPr id="5" name="Parallelogram 4"/>
            <p:cNvSpPr/>
            <p:nvPr/>
          </p:nvSpPr>
          <p:spPr>
            <a:xfrm>
              <a:off x="-187996" y="516107"/>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Arial" panose="020B0604020202020204" pitchFamily="34" charset="0"/>
                  <a:cs typeface="Arial" panose="020B0604020202020204" pitchFamily="34" charset="0"/>
                </a:rPr>
                <a:t>Torque under running conditions</a:t>
              </a:r>
            </a:p>
          </p:txBody>
        </p:sp>
        <p:sp>
          <p:nvSpPr>
            <p:cNvPr id="6" name="Parallelogram 5"/>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3" name="Picture 2">
            <a:extLst>
              <a:ext uri="{FF2B5EF4-FFF2-40B4-BE49-F238E27FC236}">
                <a16:creationId xmlns:a16="http://schemas.microsoft.com/office/drawing/2014/main" id="{3A14C684-7CA8-00C2-61D1-6A3CDAAA2DC6}"/>
              </a:ext>
            </a:extLst>
          </p:cNvPr>
          <p:cNvPicPr>
            <a:picLocks noChangeAspect="1"/>
          </p:cNvPicPr>
          <p:nvPr/>
        </p:nvPicPr>
        <p:blipFill>
          <a:blip r:embed="rId3"/>
          <a:stretch>
            <a:fillRect/>
          </a:stretch>
        </p:blipFill>
        <p:spPr>
          <a:xfrm>
            <a:off x="1774209" y="2102903"/>
            <a:ext cx="7738281" cy="4608202"/>
          </a:xfrm>
          <a:prstGeom prst="rect">
            <a:avLst/>
          </a:prstGeom>
        </p:spPr>
      </p:pic>
      <p:pic>
        <p:nvPicPr>
          <p:cNvPr id="7" name="Picture 6">
            <a:extLst>
              <a:ext uri="{FF2B5EF4-FFF2-40B4-BE49-F238E27FC236}">
                <a16:creationId xmlns:a16="http://schemas.microsoft.com/office/drawing/2014/main" id="{C0C0C458-1003-FB9D-284F-C783E7F74124}"/>
              </a:ext>
            </a:extLst>
          </p:cNvPr>
          <p:cNvPicPr>
            <a:picLocks noChangeAspect="1"/>
          </p:cNvPicPr>
          <p:nvPr/>
        </p:nvPicPr>
        <p:blipFill>
          <a:blip r:embed="rId4"/>
          <a:stretch>
            <a:fillRect/>
          </a:stretch>
        </p:blipFill>
        <p:spPr>
          <a:xfrm>
            <a:off x="1992573" y="1026578"/>
            <a:ext cx="7301552" cy="1076325"/>
          </a:xfrm>
          <a:prstGeom prst="rect">
            <a:avLst/>
          </a:prstGeom>
        </p:spPr>
      </p:pic>
    </p:spTree>
    <p:extLst>
      <p:ext uri="{BB962C8B-B14F-4D97-AF65-F5344CB8AC3E}">
        <p14:creationId xmlns:p14="http://schemas.microsoft.com/office/powerpoint/2010/main" val="2679866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6B5A5-6AE3-83D2-9D0C-0769D6392E85}"/>
              </a:ext>
            </a:extLst>
          </p:cNvPr>
          <p:cNvSpPr>
            <a:spLocks noGrp="1"/>
          </p:cNvSpPr>
          <p:nvPr>
            <p:ph type="title"/>
          </p:nvPr>
        </p:nvSpPr>
        <p:spPr>
          <a:xfrm>
            <a:off x="838200" y="365125"/>
            <a:ext cx="10515600" cy="576571"/>
          </a:xfrm>
        </p:spPr>
        <p:txBody>
          <a:bodyPr>
            <a:normAutofit fontScale="90000"/>
          </a:bodyPr>
          <a:lstStyle/>
          <a:p>
            <a:r>
              <a:rPr lang="en-IN" dirty="0"/>
              <a:t>Drive circuits for AC motor – Half-bridge inverter</a:t>
            </a:r>
          </a:p>
        </p:txBody>
      </p:sp>
      <p:pic>
        <p:nvPicPr>
          <p:cNvPr id="5" name="Picture 4">
            <a:extLst>
              <a:ext uri="{FF2B5EF4-FFF2-40B4-BE49-F238E27FC236}">
                <a16:creationId xmlns:a16="http://schemas.microsoft.com/office/drawing/2014/main" id="{975421DD-6034-7E9C-C8D8-A7D0C0382022}"/>
              </a:ext>
            </a:extLst>
          </p:cNvPr>
          <p:cNvPicPr>
            <a:picLocks noChangeAspect="1"/>
          </p:cNvPicPr>
          <p:nvPr/>
        </p:nvPicPr>
        <p:blipFill>
          <a:blip r:embed="rId2"/>
          <a:stretch>
            <a:fillRect/>
          </a:stretch>
        </p:blipFill>
        <p:spPr>
          <a:xfrm>
            <a:off x="838200" y="1251878"/>
            <a:ext cx="10008029" cy="4136048"/>
          </a:xfrm>
          <a:prstGeom prst="rect">
            <a:avLst/>
          </a:prstGeom>
        </p:spPr>
      </p:pic>
    </p:spTree>
    <p:extLst>
      <p:ext uri="{BB962C8B-B14F-4D97-AF65-F5344CB8AC3E}">
        <p14:creationId xmlns:p14="http://schemas.microsoft.com/office/powerpoint/2010/main" val="4128159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F541-9585-4058-D816-54EBA25A8406}"/>
              </a:ext>
            </a:extLst>
          </p:cNvPr>
          <p:cNvSpPr>
            <a:spLocks noGrp="1"/>
          </p:cNvSpPr>
          <p:nvPr>
            <p:ph type="title"/>
          </p:nvPr>
        </p:nvSpPr>
        <p:spPr/>
        <p:txBody>
          <a:bodyPr/>
          <a:lstStyle/>
          <a:p>
            <a:r>
              <a:rPr lang="en-IN" dirty="0"/>
              <a:t>Full-bridge inverter</a:t>
            </a:r>
          </a:p>
        </p:txBody>
      </p:sp>
      <p:pic>
        <p:nvPicPr>
          <p:cNvPr id="5" name="Content Placeholder 4">
            <a:extLst>
              <a:ext uri="{FF2B5EF4-FFF2-40B4-BE49-F238E27FC236}">
                <a16:creationId xmlns:a16="http://schemas.microsoft.com/office/drawing/2014/main" id="{D67CA7D2-8294-2A70-0B8F-DA84F5F18FF4}"/>
              </a:ext>
            </a:extLst>
          </p:cNvPr>
          <p:cNvPicPr>
            <a:picLocks noGrp="1" noChangeAspect="1"/>
          </p:cNvPicPr>
          <p:nvPr>
            <p:ph idx="1"/>
          </p:nvPr>
        </p:nvPicPr>
        <p:blipFill>
          <a:blip r:embed="rId2"/>
          <a:stretch>
            <a:fillRect/>
          </a:stretch>
        </p:blipFill>
        <p:spPr>
          <a:xfrm>
            <a:off x="1087022" y="1824037"/>
            <a:ext cx="9909335" cy="4281341"/>
          </a:xfrm>
        </p:spPr>
      </p:pic>
    </p:spTree>
    <p:extLst>
      <p:ext uri="{BB962C8B-B14F-4D97-AF65-F5344CB8AC3E}">
        <p14:creationId xmlns:p14="http://schemas.microsoft.com/office/powerpoint/2010/main" val="91626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5</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Types of Electric motors</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Diagram 6"/>
          <p:cNvGraphicFramePr/>
          <p:nvPr/>
        </p:nvGraphicFramePr>
        <p:xfrm>
          <a:off x="1037230" y="883293"/>
          <a:ext cx="917736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stretch>
            <a:fillRect/>
          </a:stretch>
        </p:blipFill>
        <p:spPr>
          <a:xfrm>
            <a:off x="9764596" y="26003"/>
            <a:ext cx="2338666" cy="738141"/>
          </a:xfrm>
          <a:prstGeom prst="rect">
            <a:avLst/>
          </a:prstGeom>
        </p:spPr>
      </p:pic>
    </p:spTree>
    <p:extLst>
      <p:ext uri="{BB962C8B-B14F-4D97-AF65-F5344CB8AC3E}">
        <p14:creationId xmlns:p14="http://schemas.microsoft.com/office/powerpoint/2010/main" val="399796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6</a:t>
            </a:fld>
            <a:endParaRPr lang="en-US"/>
          </a:p>
        </p:txBody>
      </p:sp>
      <p:sp>
        <p:nvSpPr>
          <p:cNvPr id="3" name="TextBox 2"/>
          <p:cNvSpPr txBox="1"/>
          <p:nvPr/>
        </p:nvSpPr>
        <p:spPr>
          <a:xfrm>
            <a:off x="782472" y="1001038"/>
            <a:ext cx="10571328" cy="5647700"/>
          </a:xfrm>
          <a:prstGeom prst="rect">
            <a:avLst/>
          </a:prstGeom>
          <a:noFill/>
        </p:spPr>
        <p:txBody>
          <a:bodyPr wrap="square" rtlCol="0">
            <a:spAutoFit/>
          </a:bodyPr>
          <a:lstStyle/>
          <a:p>
            <a:pPr algn="just"/>
            <a:r>
              <a:rPr lang="en-US" sz="1900" b="1" dirty="0">
                <a:solidFill>
                  <a:srgbClr val="6B74C7"/>
                </a:solidFill>
              </a:rPr>
              <a:t>DC Motors:  </a:t>
            </a:r>
            <a:r>
              <a:rPr lang="en-US" sz="1900" dirty="0"/>
              <a:t>Shunt motors, Series motors, Separately excited motors, Compound motors, 	     permanent magnet motors </a:t>
            </a:r>
          </a:p>
          <a:p>
            <a:pPr lvl="1" algn="just"/>
            <a:r>
              <a:rPr lang="en-US" sz="1900" b="1" dirty="0"/>
              <a:t>Shunt motors: </a:t>
            </a:r>
            <a:r>
              <a:rPr lang="en-US" sz="1900" dirty="0"/>
              <a:t>Constant speed applications- lathe machines, vacuum cleaners, blowers, compressor</a:t>
            </a:r>
          </a:p>
          <a:p>
            <a:pPr lvl="1" algn="just"/>
            <a:r>
              <a:rPr lang="en-US" sz="1900" b="1" dirty="0"/>
              <a:t>Series motors: </a:t>
            </a:r>
            <a:r>
              <a:rPr lang="en-US" sz="1900" dirty="0"/>
              <a:t>High starting torque applications- cranes, hoist, traction</a:t>
            </a:r>
          </a:p>
          <a:p>
            <a:pPr algn="just"/>
            <a:endParaRPr lang="en-US" sz="1900" dirty="0"/>
          </a:p>
          <a:p>
            <a:pPr algn="just"/>
            <a:r>
              <a:rPr lang="en-US" sz="1900" b="1" dirty="0">
                <a:solidFill>
                  <a:srgbClr val="6B74C7"/>
                </a:solidFill>
              </a:rPr>
              <a:t>AC Motors: </a:t>
            </a:r>
            <a:r>
              <a:rPr lang="en-US" sz="1900" dirty="0"/>
              <a:t>Induction motors- Squirrel cage, Slip ring, Linear induction</a:t>
            </a:r>
          </a:p>
          <a:p>
            <a:pPr algn="just"/>
            <a:r>
              <a:rPr lang="en-US" sz="1900" dirty="0"/>
              <a:t>	   Synchronous- Wound field, Permanent magnet</a:t>
            </a:r>
          </a:p>
          <a:p>
            <a:pPr algn="just"/>
            <a:endParaRPr lang="en-US" sz="1000" dirty="0"/>
          </a:p>
          <a:p>
            <a:pPr algn="just"/>
            <a:r>
              <a:rPr lang="en-US" sz="1900" b="1" dirty="0">
                <a:solidFill>
                  <a:srgbClr val="C00000"/>
                </a:solidFill>
              </a:rPr>
              <a:t>DC motors vs induction motors:</a:t>
            </a:r>
          </a:p>
          <a:p>
            <a:pPr algn="just"/>
            <a:r>
              <a:rPr lang="en-US" sz="1900" dirty="0"/>
              <a:t>Higher cost, weight, volume, inertia, frequent maintenance, unsuitability for use in explosive environments</a:t>
            </a:r>
          </a:p>
          <a:p>
            <a:pPr algn="just"/>
            <a:r>
              <a:rPr lang="en-US" sz="1900" dirty="0"/>
              <a:t>Squirrel cage IM: Cost one-third of DC machines. Previously used for constant speed applications</a:t>
            </a:r>
          </a:p>
          <a:p>
            <a:pPr algn="just"/>
            <a:endParaRPr lang="en-US" sz="1900" dirty="0"/>
          </a:p>
          <a:p>
            <a:pPr algn="just"/>
            <a:r>
              <a:rPr lang="en-US" sz="1900" b="1" dirty="0">
                <a:solidFill>
                  <a:srgbClr val="6B74C7"/>
                </a:solidFill>
              </a:rPr>
              <a:t>Brushless DC motors: </a:t>
            </a:r>
            <a:r>
              <a:rPr lang="en-US" sz="1900" dirty="0"/>
              <a:t>Maintenance free motors- Low power high speed applications, servo applications</a:t>
            </a:r>
          </a:p>
          <a:p>
            <a:pPr algn="just"/>
            <a:endParaRPr lang="en-US" sz="1900" b="1" dirty="0"/>
          </a:p>
          <a:p>
            <a:pPr algn="just"/>
            <a:r>
              <a:rPr lang="en-US" sz="1900" b="1" dirty="0">
                <a:solidFill>
                  <a:srgbClr val="6B74C7"/>
                </a:solidFill>
              </a:rPr>
              <a:t>Stepper motors: </a:t>
            </a:r>
            <a:r>
              <a:rPr lang="en-US" sz="1900" dirty="0"/>
              <a:t>Robotics applications</a:t>
            </a:r>
          </a:p>
          <a:p>
            <a:pPr algn="just"/>
            <a:endParaRPr lang="en-US" sz="1900" dirty="0"/>
          </a:p>
          <a:p>
            <a:pPr algn="just"/>
            <a:r>
              <a:rPr lang="en-US" sz="1900" b="1" dirty="0">
                <a:solidFill>
                  <a:srgbClr val="6B74C7"/>
                </a:solidFill>
              </a:rPr>
              <a:t>Switched reluctance motors</a:t>
            </a:r>
            <a:r>
              <a:rPr lang="en-US" sz="1900" dirty="0">
                <a:solidFill>
                  <a:srgbClr val="6B74C7"/>
                </a:solidFill>
              </a:rPr>
              <a:t>: </a:t>
            </a:r>
            <a:r>
              <a:rPr lang="en-US" sz="1900" dirty="0"/>
              <a:t>Very light rotor weight, easy to accelerate, decelerate- electric vehicles, aerospace applications</a:t>
            </a:r>
          </a:p>
        </p:txBody>
      </p:sp>
      <p:grpSp>
        <p:nvGrpSpPr>
          <p:cNvPr id="4" name="Group 3"/>
          <p:cNvGrpSpPr/>
          <p:nvPr/>
        </p:nvGrpSpPr>
        <p:grpSpPr>
          <a:xfrm>
            <a:off x="-545505" y="-13447"/>
            <a:ext cx="13521918" cy="682388"/>
            <a:chOff x="-491317" y="464024"/>
            <a:chExt cx="10017456" cy="682388"/>
          </a:xfrm>
        </p:grpSpPr>
        <p:sp>
          <p:nvSpPr>
            <p:cNvPr id="5" name="Parallelogram 4"/>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Types of Electric motors</a:t>
              </a:r>
            </a:p>
          </p:txBody>
        </p:sp>
        <p:sp>
          <p:nvSpPr>
            <p:cNvPr id="6" name="Parallelogram 5"/>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2"/>
          <a:stretch>
            <a:fillRect/>
          </a:stretch>
        </p:blipFill>
        <p:spPr>
          <a:xfrm>
            <a:off x="9764596" y="26003"/>
            <a:ext cx="2338666" cy="738141"/>
          </a:xfrm>
          <a:prstGeom prst="rect">
            <a:avLst/>
          </a:prstGeom>
        </p:spPr>
      </p:pic>
    </p:spTree>
    <p:extLst>
      <p:ext uri="{BB962C8B-B14F-4D97-AF65-F5344CB8AC3E}">
        <p14:creationId xmlns:p14="http://schemas.microsoft.com/office/powerpoint/2010/main" val="855185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7</a:t>
            </a:fld>
            <a:endParaRPr lang="en-US"/>
          </a:p>
        </p:txBody>
      </p:sp>
      <p:pic>
        <p:nvPicPr>
          <p:cNvPr id="3" name="Picture 2"/>
          <p:cNvPicPr>
            <a:picLocks noChangeAspect="1"/>
          </p:cNvPicPr>
          <p:nvPr/>
        </p:nvPicPr>
        <p:blipFill>
          <a:blip r:embed="rId2"/>
          <a:stretch>
            <a:fillRect/>
          </a:stretch>
        </p:blipFill>
        <p:spPr>
          <a:xfrm>
            <a:off x="6620691" y="2106385"/>
            <a:ext cx="4876800" cy="4148919"/>
          </a:xfrm>
          <a:prstGeom prst="rect">
            <a:avLst/>
          </a:prstGeom>
        </p:spPr>
      </p:pic>
      <p:grpSp>
        <p:nvGrpSpPr>
          <p:cNvPr id="4" name="Group 3"/>
          <p:cNvGrpSpPr/>
          <p:nvPr/>
        </p:nvGrpSpPr>
        <p:grpSpPr>
          <a:xfrm>
            <a:off x="-545505" y="-13447"/>
            <a:ext cx="13521918" cy="682388"/>
            <a:chOff x="-491317" y="464024"/>
            <a:chExt cx="10017456" cy="682388"/>
          </a:xfrm>
        </p:grpSpPr>
        <p:sp>
          <p:nvSpPr>
            <p:cNvPr id="5" name="Parallelogram 4"/>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 Electric motors: Choice, Use and Specs.</a:t>
              </a:r>
            </a:p>
          </p:txBody>
        </p:sp>
        <p:sp>
          <p:nvSpPr>
            <p:cNvPr id="6" name="Parallelogram 5"/>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631370" y="906601"/>
            <a:ext cx="6096000" cy="5632311"/>
          </a:xfrm>
          <a:prstGeom prst="rect">
            <a:avLst/>
          </a:prstGeom>
        </p:spPr>
        <p:txBody>
          <a:bodyPr>
            <a:spAutoFit/>
          </a:bodyPr>
          <a:lstStyle/>
          <a:p>
            <a:pPr marL="285750" indent="-285750">
              <a:lnSpc>
                <a:spcPct val="200000"/>
              </a:lnSpc>
              <a:buFont typeface="Arial" panose="020B0604020202020204" pitchFamily="34" charset="0"/>
              <a:buChar char="•"/>
            </a:pPr>
            <a:r>
              <a:rPr lang="en-US" dirty="0"/>
              <a:t>What is the type of available supply?</a:t>
            </a:r>
          </a:p>
          <a:p>
            <a:pPr marL="285750" indent="-285750">
              <a:lnSpc>
                <a:spcPct val="200000"/>
              </a:lnSpc>
              <a:buFont typeface="Arial" panose="020B0604020202020204" pitchFamily="34" charset="0"/>
              <a:buChar char="•"/>
            </a:pPr>
            <a:r>
              <a:rPr lang="en-US" dirty="0"/>
              <a:t>What is the type of load?</a:t>
            </a:r>
          </a:p>
          <a:p>
            <a:pPr marL="285750" indent="-285750">
              <a:lnSpc>
                <a:spcPct val="200000"/>
              </a:lnSpc>
              <a:buFont typeface="Arial" panose="020B0604020202020204" pitchFamily="34" charset="0"/>
              <a:buChar char="•"/>
            </a:pPr>
            <a:r>
              <a:rPr lang="en-US" dirty="0"/>
              <a:t>What is the load torque?</a:t>
            </a:r>
          </a:p>
          <a:p>
            <a:pPr marL="285750" indent="-285750">
              <a:lnSpc>
                <a:spcPct val="200000"/>
              </a:lnSpc>
              <a:buFont typeface="Arial" panose="020B0604020202020204" pitchFamily="34" charset="0"/>
              <a:buChar char="•"/>
            </a:pPr>
            <a:r>
              <a:rPr lang="en-US" dirty="0"/>
              <a:t>What is the maximum speed requirement?</a:t>
            </a:r>
          </a:p>
          <a:p>
            <a:pPr marL="285750" indent="-285750">
              <a:lnSpc>
                <a:spcPct val="200000"/>
              </a:lnSpc>
              <a:buFont typeface="Arial" panose="020B0604020202020204" pitchFamily="34" charset="0"/>
              <a:buChar char="•"/>
            </a:pPr>
            <a:r>
              <a:rPr lang="en-US" dirty="0"/>
              <a:t>What is motor duty cycle?</a:t>
            </a:r>
          </a:p>
          <a:p>
            <a:pPr marL="285750" indent="-285750">
              <a:lnSpc>
                <a:spcPct val="200000"/>
              </a:lnSpc>
              <a:buFont typeface="Arial" panose="020B0604020202020204" pitchFamily="34" charset="0"/>
              <a:buChar char="•"/>
            </a:pPr>
            <a:r>
              <a:rPr lang="en-US" dirty="0"/>
              <a:t>Is a precision position control required?</a:t>
            </a:r>
          </a:p>
          <a:p>
            <a:pPr marL="285750" indent="-285750">
              <a:lnSpc>
                <a:spcPct val="200000"/>
              </a:lnSpc>
              <a:buFont typeface="Arial" panose="020B0604020202020204" pitchFamily="34" charset="0"/>
              <a:buChar char="•"/>
            </a:pPr>
            <a:r>
              <a:rPr lang="en-US" dirty="0"/>
              <a:t>What is the type of environment where the motor is installed?</a:t>
            </a:r>
          </a:p>
          <a:p>
            <a:pPr marL="285750" indent="-285750">
              <a:lnSpc>
                <a:spcPct val="200000"/>
              </a:lnSpc>
              <a:buFont typeface="Arial" panose="020B0604020202020204" pitchFamily="34" charset="0"/>
              <a:buChar char="•"/>
            </a:pPr>
            <a:r>
              <a:rPr lang="en-US" dirty="0"/>
              <a:t>What is the motor life expectancy/ Maintenance?</a:t>
            </a:r>
          </a:p>
          <a:p>
            <a:pPr marL="285750" indent="-285750">
              <a:lnSpc>
                <a:spcPct val="200000"/>
              </a:lnSpc>
              <a:buFont typeface="Arial" panose="020B0604020202020204" pitchFamily="34" charset="0"/>
              <a:buChar char="•"/>
            </a:pPr>
            <a:r>
              <a:rPr lang="en-US" dirty="0"/>
              <a:t>Budget</a:t>
            </a:r>
          </a:p>
        </p:txBody>
      </p:sp>
      <p:sp>
        <p:nvSpPr>
          <p:cNvPr id="9" name="TextBox 8"/>
          <p:cNvSpPr txBox="1"/>
          <p:nvPr/>
        </p:nvSpPr>
        <p:spPr>
          <a:xfrm>
            <a:off x="6919338" y="1030133"/>
            <a:ext cx="4279505" cy="923330"/>
          </a:xfrm>
          <a:prstGeom prst="rect">
            <a:avLst/>
          </a:prstGeom>
          <a:noFill/>
        </p:spPr>
        <p:txBody>
          <a:bodyPr wrap="none" rtlCol="0">
            <a:spAutoFit/>
          </a:bodyPr>
          <a:lstStyle/>
          <a:p>
            <a:pPr algn="ctr">
              <a:lnSpc>
                <a:spcPct val="150000"/>
              </a:lnSpc>
            </a:pPr>
            <a:r>
              <a:rPr lang="en-US" dirty="0">
                <a:solidFill>
                  <a:srgbClr val="6B74C7"/>
                </a:solidFill>
              </a:rPr>
              <a:t>Type of motor, Rated voltage, Rated current</a:t>
            </a:r>
          </a:p>
          <a:p>
            <a:pPr algn="ctr">
              <a:lnSpc>
                <a:spcPct val="150000"/>
              </a:lnSpc>
            </a:pPr>
            <a:r>
              <a:rPr lang="en-US" dirty="0">
                <a:solidFill>
                  <a:srgbClr val="6B74C7"/>
                </a:solidFill>
              </a:rPr>
              <a:t>Rated speed, Rated power</a:t>
            </a:r>
          </a:p>
        </p:txBody>
      </p:sp>
      <p:pic>
        <p:nvPicPr>
          <p:cNvPr id="10" name="Picture 9"/>
          <p:cNvPicPr>
            <a:picLocks noChangeAspect="1"/>
          </p:cNvPicPr>
          <p:nvPr/>
        </p:nvPicPr>
        <p:blipFill>
          <a:blip r:embed="rId3"/>
          <a:stretch>
            <a:fillRect/>
          </a:stretch>
        </p:blipFill>
        <p:spPr>
          <a:xfrm>
            <a:off x="9764596" y="26003"/>
            <a:ext cx="2338666" cy="738141"/>
          </a:xfrm>
          <a:prstGeom prst="rect">
            <a:avLst/>
          </a:prstGeom>
        </p:spPr>
      </p:pic>
    </p:spTree>
    <p:extLst>
      <p:ext uri="{BB962C8B-B14F-4D97-AF65-F5344CB8AC3E}">
        <p14:creationId xmlns:p14="http://schemas.microsoft.com/office/powerpoint/2010/main" val="266391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8</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Parts of a Motor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2" descr="DC Electric Motor Working Principle 3D Anim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2529" y="1433267"/>
            <a:ext cx="3581400" cy="2014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dc motor yo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529" y="3810734"/>
            <a:ext cx="3581400" cy="21826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53807" y="1504400"/>
            <a:ext cx="6096000" cy="4493538"/>
          </a:xfrm>
          <a:prstGeom prst="rect">
            <a:avLst/>
          </a:prstGeom>
        </p:spPr>
        <p:txBody>
          <a:bodyPr>
            <a:spAutoFit/>
          </a:bodyPr>
          <a:lstStyle/>
          <a:p>
            <a:pPr marL="82296" indent="0">
              <a:buNone/>
            </a:pPr>
            <a:r>
              <a:rPr lang="en-US" sz="2200" b="1" dirty="0"/>
              <a:t>Two major parts </a:t>
            </a:r>
          </a:p>
          <a:p>
            <a:r>
              <a:rPr lang="en-IN" sz="2200" dirty="0"/>
              <a:t>Stator – The static part that houses the field windings and receives the supply and,</a:t>
            </a:r>
          </a:p>
          <a:p>
            <a:r>
              <a:rPr lang="en-IN" sz="2200" dirty="0"/>
              <a:t>Rotor – The rotating part that brings about the mechanical rotations.</a:t>
            </a:r>
          </a:p>
          <a:p>
            <a:pPr marL="82296" indent="0">
              <a:buNone/>
            </a:pPr>
            <a:endParaRPr lang="en-IN" sz="2200" dirty="0"/>
          </a:p>
          <a:p>
            <a:pPr marL="82296" indent="0">
              <a:buNone/>
            </a:pPr>
            <a:r>
              <a:rPr lang="en-IN" sz="2200" b="1" dirty="0"/>
              <a:t>Detailed parts:</a:t>
            </a:r>
          </a:p>
          <a:p>
            <a:r>
              <a:rPr lang="en-IN" sz="2200" dirty="0"/>
              <a:t>Yoke </a:t>
            </a:r>
          </a:p>
          <a:p>
            <a:r>
              <a:rPr lang="en-US" sz="2200" dirty="0"/>
              <a:t>Armature or rotor </a:t>
            </a:r>
          </a:p>
          <a:p>
            <a:r>
              <a:rPr lang="en-US" sz="2200" dirty="0"/>
              <a:t>Field magnet </a:t>
            </a:r>
          </a:p>
          <a:p>
            <a:r>
              <a:rPr lang="en-US" sz="2200" dirty="0"/>
              <a:t>Commutator </a:t>
            </a:r>
          </a:p>
          <a:p>
            <a:r>
              <a:rPr lang="en-US" sz="2200" dirty="0"/>
              <a:t>Brushes </a:t>
            </a:r>
          </a:p>
          <a:p>
            <a:r>
              <a:rPr lang="en-US" sz="2200" dirty="0"/>
              <a:t>DC power supply of some sort </a:t>
            </a:r>
          </a:p>
        </p:txBody>
      </p:sp>
    </p:spTree>
    <p:extLst>
      <p:ext uri="{BB962C8B-B14F-4D97-AF65-F5344CB8AC3E}">
        <p14:creationId xmlns:p14="http://schemas.microsoft.com/office/powerpoint/2010/main" val="207789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A4DFD7-E3F6-408A-B2FC-7845D88623CA}" type="slidenum">
              <a:rPr lang="en-US" smtClean="0"/>
              <a:t>9</a:t>
            </a:fld>
            <a:endParaRPr lang="en-US"/>
          </a:p>
        </p:txBody>
      </p:sp>
      <p:grpSp>
        <p:nvGrpSpPr>
          <p:cNvPr id="3" name="Group 2"/>
          <p:cNvGrpSpPr/>
          <p:nvPr/>
        </p:nvGrpSpPr>
        <p:grpSpPr>
          <a:xfrm>
            <a:off x="-545505" y="-13447"/>
            <a:ext cx="13521918" cy="682388"/>
            <a:chOff x="-491317" y="464024"/>
            <a:chExt cx="10017456" cy="682388"/>
          </a:xfrm>
        </p:grpSpPr>
        <p:sp>
          <p:nvSpPr>
            <p:cNvPr id="4" name="Parallelogram 3"/>
            <p:cNvSpPr/>
            <p:nvPr/>
          </p:nvSpPr>
          <p:spPr>
            <a:xfrm>
              <a:off x="-491317" y="464024"/>
              <a:ext cx="7626577" cy="682388"/>
            </a:xfrm>
            <a:prstGeom prst="parallelogram">
              <a:avLst/>
            </a:prstGeom>
            <a:solidFill>
              <a:srgbClr val="6B74C7"/>
            </a:solidFill>
            <a:ln>
              <a:solidFill>
                <a:srgbClr val="6B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Fundamentals DC Motor</a:t>
              </a:r>
            </a:p>
          </p:txBody>
        </p:sp>
        <p:sp>
          <p:nvSpPr>
            <p:cNvPr id="5" name="Parallelogram 4"/>
            <p:cNvSpPr/>
            <p:nvPr/>
          </p:nvSpPr>
          <p:spPr>
            <a:xfrm>
              <a:off x="7065524" y="464024"/>
              <a:ext cx="2460615" cy="682388"/>
            </a:xfrm>
            <a:prstGeom prst="parallelogram">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2"/>
          <a:stretch>
            <a:fillRect/>
          </a:stretch>
        </p:blipFill>
        <p:spPr>
          <a:xfrm>
            <a:off x="9764596" y="26003"/>
            <a:ext cx="2338666" cy="738141"/>
          </a:xfrm>
          <a:prstGeom prst="rect">
            <a:avLst/>
          </a:prstGeom>
        </p:spPr>
      </p:pic>
      <p:pic>
        <p:nvPicPr>
          <p:cNvPr id="7" name="Picture 6"/>
          <p:cNvPicPr>
            <a:picLocks noChangeAspect="1"/>
          </p:cNvPicPr>
          <p:nvPr/>
        </p:nvPicPr>
        <p:blipFill>
          <a:blip r:embed="rId3"/>
          <a:stretch>
            <a:fillRect/>
          </a:stretch>
        </p:blipFill>
        <p:spPr>
          <a:xfrm>
            <a:off x="0" y="1879555"/>
            <a:ext cx="6134100" cy="3409950"/>
          </a:xfrm>
          <a:prstGeom prst="rect">
            <a:avLst/>
          </a:prstGeom>
        </p:spPr>
      </p:pic>
      <p:pic>
        <p:nvPicPr>
          <p:cNvPr id="8" name="Picture 2" descr="The DC motor - MegaWattU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096" y="1879555"/>
            <a:ext cx="5376647" cy="358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2F9081821050428CC682B6693AD55E" ma:contentTypeVersion="2" ma:contentTypeDescription="Create a new document." ma:contentTypeScope="" ma:versionID="eeb9d1bbcc8c228940750544a4780535">
  <xsd:schema xmlns:xsd="http://www.w3.org/2001/XMLSchema" xmlns:xs="http://www.w3.org/2001/XMLSchema" xmlns:p="http://schemas.microsoft.com/office/2006/metadata/properties" xmlns:ns2="c162c7bf-619d-4054-a3a6-7d951279897f" targetNamespace="http://schemas.microsoft.com/office/2006/metadata/properties" ma:root="true" ma:fieldsID="6e0e03c235b21a9006e6f7d714671929" ns2:_="">
    <xsd:import namespace="c162c7bf-619d-4054-a3a6-7d95127989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2c7bf-619d-4054-a3a6-7d95127989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FFDD92-F8D4-4F25-A198-E94964926A2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C89EEB8-F876-4A7F-8DBD-4DD12F39B7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62c7bf-619d-4054-a3a6-7d95127989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59CA8E-3E9A-4F6D-85F7-9777FD569C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9356</TotalTime>
  <Words>1960</Words>
  <Application>Microsoft Office PowerPoint</Application>
  <PresentationFormat>Widescreen</PresentationFormat>
  <Paragraphs>264</Paragraphs>
  <Slides>45</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-apple-system</vt:lpstr>
      <vt:lpstr>Arial</vt:lpstr>
      <vt:lpstr>Arial Narrow</vt:lpstr>
      <vt:lpstr>Calibri</vt:lpstr>
      <vt:lpstr>Calibri Light</vt:lpstr>
      <vt:lpstr>Georgia</vt:lpstr>
      <vt:lpstr>open sans</vt:lpstr>
      <vt:lpstr>palatino linotype</vt:lpstr>
      <vt:lpstr>Raleway</vt:lpstr>
      <vt:lpstr>Symbol</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Drive circuits for AC motor – Half-bridge inverter</vt:lpstr>
      <vt:lpstr>Full-bridge inverter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Ramakrishna Kini K [MAHE-MIT]</cp:lastModifiedBy>
  <cp:revision>140</cp:revision>
  <dcterms:created xsi:type="dcterms:W3CDTF">2021-08-18T14:41:17Z</dcterms:created>
  <dcterms:modified xsi:type="dcterms:W3CDTF">2022-08-29T04:28:31Z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0x010100CA2F9081821050428CC682B6693AD55E</vt:lpwstr>
  </property>
</Properties>
</file>